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IBM Plex Sans Light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Raleway Thin"/>
      <p:bold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Fira Sans"/>
      <p:regular r:id="rId44"/>
      <p:bold r:id="rId45"/>
      <p:italic r:id="rId46"/>
      <p:boldItalic r:id="rId47"/>
    </p:embeddedFont>
    <p:embeddedFont>
      <p:font typeface="Homemade Appl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20" Type="http://schemas.openxmlformats.org/officeDocument/2006/relationships/slide" Target="slides/slide14.xml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22" Type="http://schemas.openxmlformats.org/officeDocument/2006/relationships/font" Target="fonts/IBMPlexSans-regular.fntdata"/><Relationship Id="rId44" Type="http://schemas.openxmlformats.org/officeDocument/2006/relationships/font" Target="fonts/FiraSans-regular.fntdata"/><Relationship Id="rId21" Type="http://schemas.openxmlformats.org/officeDocument/2006/relationships/slide" Target="slides/slide15.xml"/><Relationship Id="rId43" Type="http://schemas.openxmlformats.org/officeDocument/2006/relationships/font" Target="fonts/FiraSansExtraCondensedMedium-boldItalic.fntdata"/><Relationship Id="rId24" Type="http://schemas.openxmlformats.org/officeDocument/2006/relationships/font" Target="fonts/IBMPlexSans-italic.fntdata"/><Relationship Id="rId46" Type="http://schemas.openxmlformats.org/officeDocument/2006/relationships/font" Target="fonts/FiraSans-italic.fntdata"/><Relationship Id="rId23" Type="http://schemas.openxmlformats.org/officeDocument/2006/relationships/font" Target="fonts/IBMPlexSans-bold.fntdata"/><Relationship Id="rId45" Type="http://schemas.openxmlformats.org/officeDocument/2006/relationships/font" Target="fonts/Fira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48" Type="http://schemas.openxmlformats.org/officeDocument/2006/relationships/font" Target="fonts/HomemadeApple-regular.fntdata"/><Relationship Id="rId25" Type="http://schemas.openxmlformats.org/officeDocument/2006/relationships/font" Target="fonts/IBMPlexSans-boldItalic.fntdata"/><Relationship Id="rId47" Type="http://schemas.openxmlformats.org/officeDocument/2006/relationships/font" Target="fonts/FiraSans-boldItalic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Light-bold.fntdata"/><Relationship Id="rId30" Type="http://schemas.openxmlformats.org/officeDocument/2006/relationships/font" Target="fonts/IBMPlexSansLight-regular.fntdata"/><Relationship Id="rId11" Type="http://schemas.openxmlformats.org/officeDocument/2006/relationships/slide" Target="slides/slide5.xml"/><Relationship Id="rId33" Type="http://schemas.openxmlformats.org/officeDocument/2006/relationships/font" Target="fonts/IBMPlexSa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Light-italic.fntdata"/><Relationship Id="rId13" Type="http://schemas.openxmlformats.org/officeDocument/2006/relationships/slide" Target="slides/slide7.xml"/><Relationship Id="rId35" Type="http://schemas.openxmlformats.org/officeDocument/2006/relationships/font" Target="fonts/Poppins-bold.fntdata"/><Relationship Id="rId12" Type="http://schemas.openxmlformats.org/officeDocument/2006/relationships/slide" Target="slides/slide6.xml"/><Relationship Id="rId34" Type="http://schemas.openxmlformats.org/officeDocument/2006/relationships/font" Target="fonts/Poppins-regular.fntdata"/><Relationship Id="rId15" Type="http://schemas.openxmlformats.org/officeDocument/2006/relationships/slide" Target="slides/slide9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-italic.fntdata"/><Relationship Id="rId17" Type="http://schemas.openxmlformats.org/officeDocument/2006/relationships/slide" Target="slides/slide11.xml"/><Relationship Id="rId39" Type="http://schemas.openxmlformats.org/officeDocument/2006/relationships/font" Target="fonts/RalewayThin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Thin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2c0fca133_3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2c0fca133_3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72c0fca133_3_3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72c0fca133_3_3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72c0fca133_3_3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72c0fca133_3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72c0fca133_3_3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72c0fca133_3_3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72c0fca133_3_3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72c0fca133_3_3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72c0fca133_3_3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72c0fca133_3_3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72c0fca133_3_3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72c0fca133_3_3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2c0fca133_3_2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2c0fca133_3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c0fca133_3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c0fca133_3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72c0fca133_3_2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72c0fca133_3_2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2c0fca133_3_2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2c0fca133_3_2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2c0fca133_3_2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2c0fca133_3_2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72c0fca133_3_2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72c0fca133_3_2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72c0fca133_3_2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72c0fca133_3_2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72c0fca133_3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72c0fca133_3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hyperlink" Target="https://www.linkedin.com/company/slidesmania/" TargetMode="External"/><Relationship Id="rId13" Type="http://schemas.openxmlformats.org/officeDocument/2006/relationships/image" Target="../media/image7.png"/><Relationship Id="rId12" Type="http://schemas.openxmlformats.org/officeDocument/2006/relationships/hyperlink" Target="https://www.instagram.com/slidesmania/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www.facebook.com/SlidesManiaSM/" TargetMode="External"/><Relationship Id="rId9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hyperlink" Target="https://twitter.com/SlidesManiaSM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www.pinterest.com/slidesmania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92358" y="466322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121519" y="1956962"/>
            <a:ext cx="1333603" cy="483935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4920041" y="3356668"/>
            <a:ext cx="4231548" cy="1721366"/>
          </a:xfrm>
          <a:custGeom>
            <a:rect b="b" l="l" r="r" t="t"/>
            <a:pathLst>
              <a:path extrusionOk="0" h="2295155" w="5642064">
                <a:moveTo>
                  <a:pt x="358864" y="2097769"/>
                </a:moveTo>
                <a:cubicBezTo>
                  <a:pt x="-318470" y="1846758"/>
                  <a:pt x="118809" y="920405"/>
                  <a:pt x="406675" y="890523"/>
                </a:cubicBezTo>
                <a:cubicBezTo>
                  <a:pt x="694541" y="860641"/>
                  <a:pt x="757294" y="1240147"/>
                  <a:pt x="974439" y="1093724"/>
                </a:cubicBezTo>
                <a:cubicBezTo>
                  <a:pt x="1143772" y="727167"/>
                  <a:pt x="1369883" y="313793"/>
                  <a:pt x="1607946" y="286899"/>
                </a:cubicBezTo>
                <a:cubicBezTo>
                  <a:pt x="1846009" y="260005"/>
                  <a:pt x="2207586" y="922397"/>
                  <a:pt x="2402817" y="932358"/>
                </a:cubicBezTo>
                <a:cubicBezTo>
                  <a:pt x="2647853" y="808844"/>
                  <a:pt x="2756425" y="440295"/>
                  <a:pt x="2994488" y="472169"/>
                </a:cubicBezTo>
                <a:cubicBezTo>
                  <a:pt x="3232551" y="504043"/>
                  <a:pt x="3569225" y="1082766"/>
                  <a:pt x="3831193" y="1123605"/>
                </a:cubicBezTo>
                <a:cubicBezTo>
                  <a:pt x="3964667" y="962240"/>
                  <a:pt x="4077224" y="737126"/>
                  <a:pt x="4231616" y="639511"/>
                </a:cubicBezTo>
                <a:cubicBezTo>
                  <a:pt x="4386008" y="541896"/>
                  <a:pt x="4619090" y="652461"/>
                  <a:pt x="4757545" y="537912"/>
                </a:cubicBezTo>
                <a:cubicBezTo>
                  <a:pt x="4843208" y="239088"/>
                  <a:pt x="5004574" y="-2960"/>
                  <a:pt x="5151994" y="28"/>
                </a:cubicBezTo>
                <a:cubicBezTo>
                  <a:pt x="5299414" y="3016"/>
                  <a:pt x="5604213" y="214186"/>
                  <a:pt x="5642064" y="555841"/>
                </a:cubicBezTo>
                <a:cubicBezTo>
                  <a:pt x="5638080" y="1065833"/>
                  <a:pt x="5634095" y="1539966"/>
                  <a:pt x="5630111" y="2049958"/>
                </a:cubicBezTo>
                <a:cubicBezTo>
                  <a:pt x="3920841" y="2010115"/>
                  <a:pt x="1225452" y="2585848"/>
                  <a:pt x="358864" y="2097769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 cap="flat" cmpd="sng" w="22225">
            <a:solidFill>
              <a:srgbClr val="4240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61025" y="0"/>
            <a:ext cx="9204960" cy="5194935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589972" y="3887879"/>
            <a:ext cx="2281595" cy="1196045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flipH="1">
            <a:off x="8502116" y="1880924"/>
            <a:ext cx="1140797" cy="641878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246138" y="1171780"/>
            <a:ext cx="1467826" cy="725601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091529" y="3251458"/>
            <a:ext cx="109200" cy="1092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7161275">
            <a:off x="6082464" y="2873438"/>
            <a:ext cx="294974" cy="294974"/>
          </a:xfrm>
          <a:prstGeom prst="ellipse">
            <a:avLst/>
          </a:pr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7B7CE8"/>
              </a:gs>
              <a:gs pos="100000">
                <a:srgbClr val="7B7CE8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282034" y="2947436"/>
            <a:ext cx="54600" cy="546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282034" y="3011535"/>
            <a:ext cx="25800" cy="258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7618" y="1284945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4530" y="2737734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0286" y="3347210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1567" y="921262"/>
            <a:ext cx="154859" cy="161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2"/>
          <p:cNvGrpSpPr/>
          <p:nvPr/>
        </p:nvGrpSpPr>
        <p:grpSpPr>
          <a:xfrm rot="2765806">
            <a:off x="6723959" y="1831814"/>
            <a:ext cx="1540543" cy="1723964"/>
            <a:chOff x="6864211" y="870783"/>
            <a:chExt cx="3257938" cy="3645836"/>
          </a:xfrm>
        </p:grpSpPr>
        <p:sp>
          <p:nvSpPr>
            <p:cNvPr id="26" name="Google Shape;26;p2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632638" y="-129185"/>
            <a:ext cx="2935652" cy="1495057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-194116" y="4331801"/>
            <a:ext cx="2038224" cy="940889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8210351" y="1449171"/>
            <a:ext cx="109200" cy="1092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43" name="Google Shape;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294" y="2572071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4" name="Google Shape;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0067" y="3423767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5" name="Google Shape;4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0710" y="3227239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905" y="2096655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7" name="Google Shape;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8767" y="1578579"/>
            <a:ext cx="77400" cy="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"/>
          <p:cNvSpPr txBox="1"/>
          <p:nvPr>
            <p:ph type="ctrTitle"/>
          </p:nvPr>
        </p:nvSpPr>
        <p:spPr>
          <a:xfrm>
            <a:off x="331506" y="1331563"/>
            <a:ext cx="569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000"/>
              <a:buNone/>
              <a:defRPr sz="4000">
                <a:solidFill>
                  <a:srgbClr val="2B235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331500" y="3421113"/>
            <a:ext cx="569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 rot="-128958">
            <a:off x="8618092" y="1493167"/>
            <a:ext cx="329869" cy="192126"/>
            <a:chOff x="4728650" y="3665975"/>
            <a:chExt cx="302475" cy="159725"/>
          </a:xfrm>
        </p:grpSpPr>
        <p:sp>
          <p:nvSpPr>
            <p:cNvPr id="51" name="Google Shape;51;p2"/>
            <p:cNvSpPr/>
            <p:nvPr/>
          </p:nvSpPr>
          <p:spPr>
            <a:xfrm>
              <a:off x="4728650" y="3665975"/>
              <a:ext cx="302475" cy="147225"/>
            </a:xfrm>
            <a:custGeom>
              <a:rect b="b" l="l" r="r" t="t"/>
              <a:pathLst>
                <a:path extrusionOk="0" h="5889" w="12099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831700" y="3757875"/>
              <a:ext cx="125825" cy="67825"/>
            </a:xfrm>
            <a:custGeom>
              <a:rect b="b" l="l" r="r" t="t"/>
              <a:pathLst>
                <a:path extrusionOk="0" h="2713" w="5033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/>
          <p:nvPr>
            <p:ph type="title"/>
          </p:nvPr>
        </p:nvSpPr>
        <p:spPr>
          <a:xfrm>
            <a:off x="490250" y="450150"/>
            <a:ext cx="8280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6" name="Google Shape;2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" name="Google Shape;257;p11"/>
          <p:cNvSpPr txBox="1"/>
          <p:nvPr>
            <p:ph idx="2" type="sldNum"/>
          </p:nvPr>
        </p:nvSpPr>
        <p:spPr>
          <a:xfrm flipH="1">
            <a:off x="122837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11"/>
          <p:cNvSpPr/>
          <p:nvPr/>
        </p:nvSpPr>
        <p:spPr>
          <a:xfrm flipH="1" rot="10800000">
            <a:off x="4710949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1"/>
          <p:cNvSpPr/>
          <p:nvPr/>
        </p:nvSpPr>
        <p:spPr>
          <a:xfrm flipH="1">
            <a:off x="-6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1"/>
          <p:cNvSpPr/>
          <p:nvPr/>
        </p:nvSpPr>
        <p:spPr>
          <a:xfrm flipH="1">
            <a:off x="950856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1"/>
          <p:cNvGrpSpPr/>
          <p:nvPr/>
        </p:nvGrpSpPr>
        <p:grpSpPr>
          <a:xfrm flipH="1">
            <a:off x="4082196" y="895902"/>
            <a:ext cx="404550" cy="406060"/>
            <a:chOff x="8024881" y="3797581"/>
            <a:chExt cx="539400" cy="539400"/>
          </a:xfrm>
        </p:grpSpPr>
        <p:sp>
          <p:nvSpPr>
            <p:cNvPr id="262" name="Google Shape;262;p11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265" name="Google Shape;2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079107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66" name="Google Shape;2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9655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67" name="Google Shape;26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508851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68" name="Google Shape;2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25159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/>
          <p:nvPr/>
        </p:nvSpPr>
        <p:spPr>
          <a:xfrm flipH="1">
            <a:off x="832033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270" name="Google Shape;2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69891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71" name="Google Shape;2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14118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72" name="Google Shape;2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256015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73" name="Google Shape;2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501280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1"/>
          <p:cNvSpPr/>
          <p:nvPr/>
        </p:nvSpPr>
        <p:spPr>
          <a:xfrm flipH="1">
            <a:off x="7810397" y="3903912"/>
            <a:ext cx="1333603" cy="483935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11"/>
          <p:cNvGrpSpPr/>
          <p:nvPr/>
        </p:nvGrpSpPr>
        <p:grpSpPr>
          <a:xfrm flipH="1" rot="-2761864">
            <a:off x="7480414" y="3759673"/>
            <a:ext cx="908961" cy="1038845"/>
            <a:chOff x="6864211" y="870783"/>
            <a:chExt cx="3257938" cy="3645836"/>
          </a:xfrm>
        </p:grpSpPr>
        <p:sp>
          <p:nvSpPr>
            <p:cNvPr id="276" name="Google Shape;276;p11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icture">
  <p:cSld name="SECTION_TITLE_AND_DESCRIPTION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2" name="Google Shape;292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3" name="Google Shape;29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Imagen que contiene objeto&#10;&#10;Descripción generada automáticamente" id="294" name="Google Shape;2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578" y="11485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5" name="Google Shape;2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3835" y="3499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6" name="Google Shape;2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027" y="32975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7" name="Google Shape;29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56670" y="3100043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8" name="Google Shape;2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8865" y="19641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99" name="Google Shape;29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024062" y="161419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0" name="Google Shape;30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255198" y="2483198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2"/>
          <p:cNvSpPr/>
          <p:nvPr/>
        </p:nvSpPr>
        <p:spPr>
          <a:xfrm>
            <a:off x="2613264" y="2776564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02" name="Google Shape;30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29753" y="79865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3" name="Google Shape;3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6665" y="225830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4" name="Google Shape;30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" y="-3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5" name="Google Shape;3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089" y="24102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2"/>
          <p:cNvSpPr/>
          <p:nvPr/>
        </p:nvSpPr>
        <p:spPr>
          <a:xfrm>
            <a:off x="2722487" y="96365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07" name="Google Shape;3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6854" y="1614194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8" name="Google Shape;3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202" y="294757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09" name="Google Shape;30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4145" y="2301955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0" name="Google Shape;31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040" y="161419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1" name="Google Shape;31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0377" y="204085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2" name="Google Shape;3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6560" y="3650397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3" name="Google Shape;31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22478" y="409912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4" name="Google Shape;3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814" y="3541501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/>
          <p:cNvSpPr/>
          <p:nvPr/>
        </p:nvSpPr>
        <p:spPr>
          <a:xfrm>
            <a:off x="4015212" y="4264128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16" name="Google Shape;3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827912" y="231675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7" name="Google Shape;3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178148" y="248319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18" name="Google Shape;3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54645" y="2906880"/>
            <a:ext cx="154859" cy="16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1" name="Google Shape;32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2" name="Google Shape;32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3" name="Google Shape;323;p13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8093539" y="3293414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" name="Google Shape;325;p13"/>
          <p:cNvGrpSpPr/>
          <p:nvPr/>
        </p:nvGrpSpPr>
        <p:grpSpPr>
          <a:xfrm>
            <a:off x="579498" y="3195799"/>
            <a:ext cx="364095" cy="364095"/>
            <a:chOff x="8024881" y="3797581"/>
            <a:chExt cx="539400" cy="539400"/>
          </a:xfrm>
        </p:grpSpPr>
        <p:sp>
          <p:nvSpPr>
            <p:cNvPr id="326" name="Google Shape;326;p13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2000">
                  <a:srgbClr val="00B0F0"/>
                </a:gs>
                <a:gs pos="88000">
                  <a:srgbClr val="66ECCA"/>
                </a:gs>
                <a:gs pos="100000">
                  <a:srgbClr val="66ECCA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2000">
                  <a:srgbClr val="00B0F0"/>
                </a:gs>
                <a:gs pos="88000">
                  <a:srgbClr val="66ECCA"/>
                </a:gs>
                <a:gs pos="100000">
                  <a:srgbClr val="66ECCA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2000">
                  <a:srgbClr val="00B0F0"/>
                </a:gs>
                <a:gs pos="88000">
                  <a:srgbClr val="66ECCA"/>
                </a:gs>
                <a:gs pos="100000">
                  <a:srgbClr val="66ECCA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329" name="Google Shape;32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0" name="Google Shape;3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1" name="Google Shape;33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2" name="Google Shape;3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3364" y="75787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3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34" name="Google Shape;3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5" name="Google Shape;3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6" name="Google Shape;33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7" name="Google Shape;3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8" name="Google Shape;3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400512" y="1781116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39" name="Google Shape;3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631648" y="2650123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3"/>
          <p:cNvSpPr/>
          <p:nvPr/>
        </p:nvSpPr>
        <p:spPr>
          <a:xfrm>
            <a:off x="3989714" y="2943489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41" name="Google Shape;34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06203" y="9655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2" name="Google Shape;3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3115" y="2425226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3" name="Google Shape;34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6460" y="1669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4" name="Google Shape;3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9539" y="407951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3"/>
          <p:cNvSpPr/>
          <p:nvPr/>
        </p:nvSpPr>
        <p:spPr>
          <a:xfrm>
            <a:off x="4098937" y="1130578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46" name="Google Shape;3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304" y="1781119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7" name="Google Shape;3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8652" y="31145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8" name="Google Shape;3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60595" y="2468880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49" name="Google Shape;3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1490" y="17811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0" name="Google Shape;3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476827" y="220777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1" name="Google Shape;3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126591" y="237422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2" name="Google Shape;3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93526" y="7578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3" name="Google Shape;3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8537" y="29068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4" name="Google Shape;3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70434" y="2709343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5" name="Google Shape;3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15699" y="15734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6" name="Google Shape;3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2753" y="46159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7" name="Google Shape;3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73010" y="38173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8" name="Google Shape;3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98928" y="426605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59" name="Google Shape;3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2264" y="370842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3"/>
          <p:cNvSpPr/>
          <p:nvPr/>
        </p:nvSpPr>
        <p:spPr>
          <a:xfrm>
            <a:off x="5391662" y="443105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61" name="Google Shape;3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204362" y="248367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62" name="Google Shape;3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554598" y="265012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63" name="Google Shape;3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1095" y="3073805"/>
            <a:ext cx="154859" cy="16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IG_NUMBER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6" name="Google Shape;3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7" name="Google Shape;367;p14"/>
          <p:cNvSpPr txBox="1"/>
          <p:nvPr>
            <p:ph type="title"/>
          </p:nvPr>
        </p:nvSpPr>
        <p:spPr>
          <a:xfrm>
            <a:off x="311700" y="614025"/>
            <a:ext cx="8520600" cy="24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  <p:sp>
        <p:nvSpPr>
          <p:cNvPr id="368" name="Google Shape;368;p14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9" name="Google Shape;369;p14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8093539" y="3293414"/>
            <a:ext cx="327600" cy="3276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14"/>
          <p:cNvGrpSpPr/>
          <p:nvPr/>
        </p:nvGrpSpPr>
        <p:grpSpPr>
          <a:xfrm>
            <a:off x="579498" y="3195799"/>
            <a:ext cx="1213650" cy="1213650"/>
            <a:chOff x="8024881" y="3797581"/>
            <a:chExt cx="539400" cy="539400"/>
          </a:xfrm>
        </p:grpSpPr>
        <p:sp>
          <p:nvSpPr>
            <p:cNvPr id="373" name="Google Shape;373;p14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376" name="Google Shape;3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77" name="Google Shape;3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78" name="Google Shape;37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309717" cy="309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79" name="Google Shape;3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3364" y="757876"/>
            <a:ext cx="464576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4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81" name="Google Shape;3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82" name="Google Shape;3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83" name="Google Shape;38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84" name="Google Shape;3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385" name="Google Shape;3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300362" y="2415478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4"/>
          <p:cNvSpPr/>
          <p:nvPr/>
        </p:nvSpPr>
        <p:spPr>
          <a:xfrm rot="10800000">
            <a:off x="2712740" y="3681635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387" name="Google Shape;3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650598" y="2581923"/>
            <a:ext cx="77400" cy="8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Mania" type="blank">
  <p:cSld name="BLANK"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00" y="248325"/>
            <a:ext cx="3826100" cy="165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5"/>
          <p:cNvSpPr txBox="1"/>
          <p:nvPr/>
        </p:nvSpPr>
        <p:spPr>
          <a:xfrm>
            <a:off x="347625" y="2143563"/>
            <a:ext cx="67173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Free </a:t>
            </a:r>
            <a:r>
              <a:rPr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themes and templates for </a:t>
            </a:r>
            <a:r>
              <a:rPr b="1"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Google Slides</a:t>
            </a:r>
            <a:r>
              <a:rPr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-GB" sz="2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b="1" sz="2400">
              <a:solidFill>
                <a:srgbClr val="3F3F3F"/>
              </a:solidFill>
            </a:endParaRPr>
          </a:p>
        </p:txBody>
      </p:sp>
      <p:cxnSp>
        <p:nvCxnSpPr>
          <p:cNvPr id="391" name="Google Shape;391;p15"/>
          <p:cNvCxnSpPr/>
          <p:nvPr/>
        </p:nvCxnSpPr>
        <p:spPr>
          <a:xfrm>
            <a:off x="7694750" y="3717625"/>
            <a:ext cx="1121400" cy="9600"/>
          </a:xfrm>
          <a:prstGeom prst="straightConnector1">
            <a:avLst/>
          </a:prstGeom>
          <a:noFill/>
          <a:ln cap="flat" cmpd="sng" w="38100">
            <a:solidFill>
              <a:srgbClr val="FFCB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2" name="Google Shape;392;p1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150" y="3875104"/>
            <a:ext cx="534924" cy="47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1074" y="3878473"/>
            <a:ext cx="531495" cy="47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1774" y="3880158"/>
            <a:ext cx="459486" cy="46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5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91441" y="3856575"/>
            <a:ext cx="600075" cy="51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5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91512" y="3888580"/>
            <a:ext cx="524637" cy="45144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5"/>
          <p:cNvSpPr txBox="1"/>
          <p:nvPr/>
        </p:nvSpPr>
        <p:spPr>
          <a:xfrm>
            <a:off x="5181600" y="3061013"/>
            <a:ext cx="36867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Sharing is caring!</a:t>
            </a:r>
            <a:endParaRPr b="1" sz="2400">
              <a:solidFill>
                <a:srgbClr val="252525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"/>
          <p:cNvSpPr/>
          <p:nvPr/>
        </p:nvSpPr>
        <p:spPr>
          <a:xfrm>
            <a:off x="4756994" y="3600362"/>
            <a:ext cx="1333603" cy="483935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16"/>
          <p:cNvGrpSpPr/>
          <p:nvPr/>
        </p:nvGrpSpPr>
        <p:grpSpPr>
          <a:xfrm rot="2761864">
            <a:off x="5511620" y="3456123"/>
            <a:ext cx="908961" cy="1038845"/>
            <a:chOff x="6864211" y="870783"/>
            <a:chExt cx="3257938" cy="3645836"/>
          </a:xfrm>
        </p:grpSpPr>
        <p:sp>
          <p:nvSpPr>
            <p:cNvPr id="401" name="Google Shape;401;p16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6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6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6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6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6" name="Google Shape;416;p16"/>
          <p:cNvSpPr txBox="1"/>
          <p:nvPr>
            <p:ph type="title"/>
          </p:nvPr>
        </p:nvSpPr>
        <p:spPr>
          <a:xfrm>
            <a:off x="711800" y="12417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7" name="Google Shape;417;p16"/>
          <p:cNvSpPr txBox="1"/>
          <p:nvPr>
            <p:ph idx="1" type="subTitle"/>
          </p:nvPr>
        </p:nvSpPr>
        <p:spPr>
          <a:xfrm>
            <a:off x="711800" y="28116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8" name="Google Shape;418;p16"/>
          <p:cNvSpPr/>
          <p:nvPr/>
        </p:nvSpPr>
        <p:spPr>
          <a:xfrm flipH="1" rot="10800000">
            <a:off x="2462110" y="45348"/>
            <a:ext cx="6634791" cy="3433099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6"/>
          <p:cNvSpPr/>
          <p:nvPr/>
        </p:nvSpPr>
        <p:spPr>
          <a:xfrm>
            <a:off x="-9" y="8575"/>
            <a:ext cx="9144000" cy="5126355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6"/>
          <p:cNvSpPr/>
          <p:nvPr/>
        </p:nvSpPr>
        <p:spPr>
          <a:xfrm>
            <a:off x="6542386" y="3880511"/>
            <a:ext cx="2281595" cy="1192058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6"/>
          <p:cNvSpPr/>
          <p:nvPr/>
        </p:nvSpPr>
        <p:spPr>
          <a:xfrm flipH="1">
            <a:off x="6008290" y="1681658"/>
            <a:ext cx="1140797" cy="637891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6"/>
          <p:cNvSpPr/>
          <p:nvPr/>
        </p:nvSpPr>
        <p:spPr>
          <a:xfrm>
            <a:off x="8010785" y="2314476"/>
            <a:ext cx="1467826" cy="721614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6"/>
          <p:cNvSpPr/>
          <p:nvPr/>
        </p:nvSpPr>
        <p:spPr>
          <a:xfrm flipH="1">
            <a:off x="7217741" y="3016633"/>
            <a:ext cx="109200" cy="1089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424" name="Google Shape;4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415811" y="1561148"/>
            <a:ext cx="154659" cy="16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6"/>
          <p:cNvSpPr/>
          <p:nvPr/>
        </p:nvSpPr>
        <p:spPr>
          <a:xfrm flipH="1">
            <a:off x="5954023" y="3083232"/>
            <a:ext cx="109200" cy="1089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426" name="Google Shape;4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745553" y="2869570"/>
            <a:ext cx="77300" cy="80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27" name="Google Shape;4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751678" y="3693672"/>
            <a:ext cx="77300" cy="80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428" name="Google Shape;4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592491" y="3497722"/>
            <a:ext cx="154659" cy="16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&amp; THREE COLUMNS">
  <p:cSld name="MAIN_POINT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17"/>
          <p:cNvCxnSpPr/>
          <p:nvPr/>
        </p:nvCxnSpPr>
        <p:spPr>
          <a:xfrm>
            <a:off x="2989350" y="330150"/>
            <a:ext cx="60318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17"/>
          <p:cNvSpPr txBox="1"/>
          <p:nvPr>
            <p:ph type="title"/>
          </p:nvPr>
        </p:nvSpPr>
        <p:spPr>
          <a:xfrm>
            <a:off x="3300150" y="330150"/>
            <a:ext cx="5410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400"/>
              <a:buNone/>
              <a:defRPr sz="2400">
                <a:solidFill>
                  <a:srgbClr val="0F0F4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F0F4B"/>
              </a:buClr>
              <a:buSzPts val="2800"/>
              <a:buNone/>
              <a:defRPr>
                <a:solidFill>
                  <a:srgbClr val="0F0F4B"/>
                </a:solidFill>
              </a:defRPr>
            </a:lvl9pPr>
          </a:lstStyle>
          <a:p/>
        </p:txBody>
      </p:sp>
      <p:cxnSp>
        <p:nvCxnSpPr>
          <p:cNvPr id="432" name="Google Shape;432;p17"/>
          <p:cNvCxnSpPr/>
          <p:nvPr/>
        </p:nvCxnSpPr>
        <p:spPr>
          <a:xfrm>
            <a:off x="6005250" y="-112825"/>
            <a:ext cx="0" cy="4431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17"/>
          <p:cNvSpPr/>
          <p:nvPr/>
        </p:nvSpPr>
        <p:spPr>
          <a:xfrm rot="10800000">
            <a:off x="-43050" y="-19639"/>
            <a:ext cx="3968015" cy="2885964"/>
          </a:xfrm>
          <a:custGeom>
            <a:rect b="b" l="l" r="r" t="t"/>
            <a:pathLst>
              <a:path extrusionOk="0" h="98137" w="132643">
                <a:moveTo>
                  <a:pt x="132642" y="0"/>
                </a:moveTo>
                <a:cubicBezTo>
                  <a:pt x="131181" y="9829"/>
                  <a:pt x="128999" y="20689"/>
                  <a:pt x="125872" y="28645"/>
                </a:cubicBezTo>
                <a:cubicBezTo>
                  <a:pt x="119001" y="46060"/>
                  <a:pt x="108394" y="49934"/>
                  <a:pt x="93795" y="49934"/>
                </a:cubicBezTo>
                <a:cubicBezTo>
                  <a:pt x="90575" y="49934"/>
                  <a:pt x="87160" y="49746"/>
                  <a:pt x="83548" y="49472"/>
                </a:cubicBezTo>
                <a:cubicBezTo>
                  <a:pt x="74958" y="48829"/>
                  <a:pt x="67497" y="47986"/>
                  <a:pt x="60767" y="47986"/>
                </a:cubicBezTo>
                <a:cubicBezTo>
                  <a:pt x="51852" y="47986"/>
                  <a:pt x="44220" y="49465"/>
                  <a:pt x="36945" y="54851"/>
                </a:cubicBezTo>
                <a:cubicBezTo>
                  <a:pt x="21325" y="66398"/>
                  <a:pt x="23937" y="90610"/>
                  <a:pt x="1083" y="97810"/>
                </a:cubicBezTo>
                <a:lnTo>
                  <a:pt x="0" y="98137"/>
                </a:lnTo>
                <a:lnTo>
                  <a:pt x="132642" y="98137"/>
                </a:lnTo>
                <a:lnTo>
                  <a:pt x="132642" y="0"/>
                </a:lnTo>
                <a:close/>
              </a:path>
            </a:pathLst>
          </a:custGeom>
          <a:gradFill>
            <a:gsLst>
              <a:gs pos="0">
                <a:srgbClr val="72397B"/>
              </a:gs>
              <a:gs pos="56000">
                <a:srgbClr val="3F2767"/>
              </a:gs>
              <a:gs pos="100000">
                <a:srgbClr val="0B1453"/>
              </a:gs>
            </a:gsLst>
            <a:lin ang="5400700" scaled="0"/>
          </a:gradFill>
          <a:ln>
            <a:noFill/>
          </a:ln>
        </p:spPr>
        <p:txBody>
          <a:bodyPr anchorCtr="0" anchor="ctr" bIns="48200" lIns="48200" spcFirstLastPara="1" rIns="48200" wrap="square" tIns="48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179" y="-276316"/>
            <a:ext cx="9251902" cy="5486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17"/>
          <p:cNvCxnSpPr/>
          <p:nvPr/>
        </p:nvCxnSpPr>
        <p:spPr>
          <a:xfrm rot="10800000">
            <a:off x="45720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17"/>
          <p:cNvCxnSpPr/>
          <p:nvPr/>
        </p:nvCxnSpPr>
        <p:spPr>
          <a:xfrm rot="10800000">
            <a:off x="42838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17"/>
          <p:cNvCxnSpPr/>
          <p:nvPr/>
        </p:nvCxnSpPr>
        <p:spPr>
          <a:xfrm rot="10800000">
            <a:off x="1747175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17"/>
          <p:cNvCxnSpPr/>
          <p:nvPr/>
        </p:nvCxnSpPr>
        <p:spPr>
          <a:xfrm rot="10800000">
            <a:off x="1459025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17"/>
          <p:cNvSpPr/>
          <p:nvPr/>
        </p:nvSpPr>
        <p:spPr>
          <a:xfrm>
            <a:off x="523200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4F2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33479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7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7"/>
          <p:cNvSpPr txBox="1"/>
          <p:nvPr>
            <p:ph idx="2" type="title"/>
          </p:nvPr>
        </p:nvSpPr>
        <p:spPr>
          <a:xfrm flipH="1">
            <a:off x="801325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2" name="Google Shape;442;p17"/>
          <p:cNvSpPr txBox="1"/>
          <p:nvPr>
            <p:ph idx="3" type="title"/>
          </p:nvPr>
        </p:nvSpPr>
        <p:spPr>
          <a:xfrm flipH="1">
            <a:off x="36261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1" type="subTitle"/>
          </p:nvPr>
        </p:nvSpPr>
        <p:spPr>
          <a:xfrm flipH="1">
            <a:off x="753875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4" type="subTitle"/>
          </p:nvPr>
        </p:nvSpPr>
        <p:spPr>
          <a:xfrm flipH="1">
            <a:off x="35787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45" name="Google Shape;445;p17"/>
          <p:cNvCxnSpPr/>
          <p:nvPr/>
        </p:nvCxnSpPr>
        <p:spPr>
          <a:xfrm rot="10800000">
            <a:off x="7396800" y="4781475"/>
            <a:ext cx="0" cy="42870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17"/>
          <p:cNvCxnSpPr/>
          <p:nvPr/>
        </p:nvCxnSpPr>
        <p:spPr>
          <a:xfrm rot="10800000">
            <a:off x="7108650" y="4781550"/>
            <a:ext cx="576300" cy="0"/>
          </a:xfrm>
          <a:prstGeom prst="straightConnector1">
            <a:avLst/>
          </a:prstGeom>
          <a:noFill/>
          <a:ln cap="flat" cmpd="sng" w="28575">
            <a:solidFill>
              <a:srgbClr val="0F0F4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17"/>
          <p:cNvSpPr/>
          <p:nvPr/>
        </p:nvSpPr>
        <p:spPr>
          <a:xfrm>
            <a:off x="6172788" y="1847850"/>
            <a:ext cx="2448000" cy="2805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7"/>
          <p:cNvSpPr txBox="1"/>
          <p:nvPr>
            <p:ph idx="5" type="title"/>
          </p:nvPr>
        </p:nvSpPr>
        <p:spPr>
          <a:xfrm flipH="1">
            <a:off x="6450900" y="2786850"/>
            <a:ext cx="189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9" name="Google Shape;449;p17"/>
          <p:cNvSpPr txBox="1"/>
          <p:nvPr>
            <p:ph idx="6" type="subTitle"/>
          </p:nvPr>
        </p:nvSpPr>
        <p:spPr>
          <a:xfrm flipH="1">
            <a:off x="6403500" y="3054250"/>
            <a:ext cx="19866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9"/>
          <p:cNvSpPr txBox="1"/>
          <p:nvPr>
            <p:ph type="ctrTitle"/>
          </p:nvPr>
        </p:nvSpPr>
        <p:spPr>
          <a:xfrm>
            <a:off x="1090670" y="957425"/>
            <a:ext cx="40956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55" name="Google Shape;455;p19"/>
          <p:cNvSpPr txBox="1"/>
          <p:nvPr>
            <p:ph idx="1" type="subTitle"/>
          </p:nvPr>
        </p:nvSpPr>
        <p:spPr>
          <a:xfrm>
            <a:off x="1327689" y="3498937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8" name="Google Shape;458;p20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9" name="Google Shape;459;p20"/>
          <p:cNvSpPr txBox="1"/>
          <p:nvPr>
            <p:ph hasCustomPrompt="1"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1"/>
          <p:cNvSpPr txBox="1"/>
          <p:nvPr>
            <p:ph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2" name="Google Shape;462;p21"/>
          <p:cNvSpPr txBox="1"/>
          <p:nvPr>
            <p:ph idx="1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21"/>
          <p:cNvSpPr txBox="1"/>
          <p:nvPr>
            <p:ph idx="2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oogle Shape;58;p3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59" name="Google Shape;59;p3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62" name="Google Shape;6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3" name="Google Shape;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4" name="Google Shape;6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69" name="Google Shape;6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-6" y="3903912"/>
            <a:ext cx="1333603" cy="483935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3"/>
          <p:cNvGrpSpPr/>
          <p:nvPr/>
        </p:nvGrpSpPr>
        <p:grpSpPr>
          <a:xfrm rot="2761864">
            <a:off x="754620" y="3759673"/>
            <a:ext cx="908961" cy="1038845"/>
            <a:chOff x="6864211" y="870783"/>
            <a:chExt cx="3257938" cy="3645836"/>
          </a:xfrm>
        </p:grpSpPr>
        <p:sp>
          <p:nvSpPr>
            <p:cNvPr id="75" name="Google Shape;75;p3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 txBox="1"/>
          <p:nvPr>
            <p:ph type="ctrTitle"/>
          </p:nvPr>
        </p:nvSpPr>
        <p:spPr>
          <a:xfrm flipH="1">
            <a:off x="104730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6" name="Google Shape;466;p22"/>
          <p:cNvSpPr txBox="1"/>
          <p:nvPr>
            <p:ph idx="1" type="subTitle"/>
          </p:nvPr>
        </p:nvSpPr>
        <p:spPr>
          <a:xfrm flipH="1">
            <a:off x="104730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2" type="ctrTitle"/>
          </p:nvPr>
        </p:nvSpPr>
        <p:spPr>
          <a:xfrm flipH="1">
            <a:off x="598875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8" name="Google Shape;468;p22"/>
          <p:cNvSpPr txBox="1"/>
          <p:nvPr>
            <p:ph idx="3" type="subTitle"/>
          </p:nvPr>
        </p:nvSpPr>
        <p:spPr>
          <a:xfrm flipH="1">
            <a:off x="525165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22"/>
          <p:cNvSpPr txBox="1"/>
          <p:nvPr>
            <p:ph idx="4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"/>
          <p:cNvSpPr txBox="1"/>
          <p:nvPr>
            <p:ph type="title"/>
          </p:nvPr>
        </p:nvSpPr>
        <p:spPr>
          <a:xfrm>
            <a:off x="1039849" y="359300"/>
            <a:ext cx="54507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2" name="Google Shape;4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4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75" name="Google Shape;475;p24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8" name="Google Shape;4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1" name="Google Shape;481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2" name="Google Shape;482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5" name="Google Shape;485;p27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8"/>
          <p:cNvSpPr txBox="1"/>
          <p:nvPr>
            <p:ph idx="1" type="subTitle"/>
          </p:nvPr>
        </p:nvSpPr>
        <p:spPr>
          <a:xfrm flipH="1">
            <a:off x="2001775" y="2802050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8" name="Google Shape;488;p28"/>
          <p:cNvSpPr txBox="1"/>
          <p:nvPr>
            <p:ph hasCustomPrompt="1" type="title"/>
          </p:nvPr>
        </p:nvSpPr>
        <p:spPr>
          <a:xfrm flipH="1">
            <a:off x="3695029" y="212459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 txBox="1"/>
          <p:nvPr>
            <p:ph type="ctrTitle"/>
          </p:nvPr>
        </p:nvSpPr>
        <p:spPr>
          <a:xfrm flipH="1">
            <a:off x="720025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1" name="Google Shape;491;p29"/>
          <p:cNvSpPr txBox="1"/>
          <p:nvPr>
            <p:ph idx="1" type="subTitle"/>
          </p:nvPr>
        </p:nvSpPr>
        <p:spPr>
          <a:xfrm flipH="1">
            <a:off x="720000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2" name="Google Shape;492;p29"/>
          <p:cNvSpPr txBox="1"/>
          <p:nvPr>
            <p:ph idx="2" type="ctrTitle"/>
          </p:nvPr>
        </p:nvSpPr>
        <p:spPr>
          <a:xfrm flipH="1">
            <a:off x="3474309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3" name="Google Shape;493;p29"/>
          <p:cNvSpPr txBox="1"/>
          <p:nvPr>
            <p:ph idx="3" type="subTitle"/>
          </p:nvPr>
        </p:nvSpPr>
        <p:spPr>
          <a:xfrm flipH="1">
            <a:off x="3474283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4" name="Google Shape;494;p29"/>
          <p:cNvSpPr txBox="1"/>
          <p:nvPr>
            <p:ph idx="4" type="ctrTitle"/>
          </p:nvPr>
        </p:nvSpPr>
        <p:spPr>
          <a:xfrm flipH="1">
            <a:off x="6240200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5" name="Google Shape;495;p29"/>
          <p:cNvSpPr txBox="1"/>
          <p:nvPr>
            <p:ph idx="5" type="subTitle"/>
          </p:nvPr>
        </p:nvSpPr>
        <p:spPr>
          <a:xfrm flipH="1">
            <a:off x="6240175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6" name="Google Shape;496;p29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0"/>
          <p:cNvSpPr txBox="1"/>
          <p:nvPr>
            <p:ph type="ctrTitle"/>
          </p:nvPr>
        </p:nvSpPr>
        <p:spPr>
          <a:xfrm flipH="1">
            <a:off x="5816750" y="398161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9" name="Google Shape;499;p30"/>
          <p:cNvSpPr txBox="1"/>
          <p:nvPr>
            <p:ph idx="1" type="subTitle"/>
          </p:nvPr>
        </p:nvSpPr>
        <p:spPr>
          <a:xfrm flipH="1">
            <a:off x="4617950" y="32298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0" name="Google Shape;500;p30"/>
          <p:cNvSpPr txBox="1"/>
          <p:nvPr>
            <p:ph idx="2" type="ctrTitle"/>
          </p:nvPr>
        </p:nvSpPr>
        <p:spPr>
          <a:xfrm flipH="1">
            <a:off x="5362550" y="299330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1" name="Google Shape;501;p30"/>
          <p:cNvSpPr txBox="1"/>
          <p:nvPr>
            <p:ph idx="3" type="subTitle"/>
          </p:nvPr>
        </p:nvSpPr>
        <p:spPr>
          <a:xfrm flipH="1">
            <a:off x="4617950" y="2234183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2" name="Google Shape;502;p30"/>
          <p:cNvSpPr txBox="1"/>
          <p:nvPr>
            <p:ph idx="4" type="ctrTitle"/>
          </p:nvPr>
        </p:nvSpPr>
        <p:spPr>
          <a:xfrm flipH="1">
            <a:off x="5362550" y="199299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3" name="Google Shape;503;p30"/>
          <p:cNvSpPr txBox="1"/>
          <p:nvPr>
            <p:ph idx="5" type="subTitle"/>
          </p:nvPr>
        </p:nvSpPr>
        <p:spPr>
          <a:xfrm flipH="1">
            <a:off x="4617950" y="12412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4" name="Google Shape;504;p30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1"/>
          <p:cNvSpPr txBox="1"/>
          <p:nvPr>
            <p:ph type="ctrTitle"/>
          </p:nvPr>
        </p:nvSpPr>
        <p:spPr>
          <a:xfrm flipH="1">
            <a:off x="2397705" y="3197600"/>
            <a:ext cx="168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7" name="Google Shape;507;p31"/>
          <p:cNvSpPr txBox="1"/>
          <p:nvPr>
            <p:ph idx="1" type="subTitle"/>
          </p:nvPr>
        </p:nvSpPr>
        <p:spPr>
          <a:xfrm flipH="1">
            <a:off x="2397867" y="36538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8" name="Google Shape;508;p31"/>
          <p:cNvSpPr txBox="1"/>
          <p:nvPr>
            <p:ph idx="2" type="ctrTitle"/>
          </p:nvPr>
        </p:nvSpPr>
        <p:spPr>
          <a:xfrm flipH="1">
            <a:off x="5248425" y="2136400"/>
            <a:ext cx="141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9" name="Google Shape;509;p31"/>
          <p:cNvSpPr txBox="1"/>
          <p:nvPr>
            <p:ph idx="3" type="subTitle"/>
          </p:nvPr>
        </p:nvSpPr>
        <p:spPr>
          <a:xfrm flipH="1">
            <a:off x="4469325" y="25926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0" name="Google Shape;510;p31"/>
          <p:cNvSpPr txBox="1"/>
          <p:nvPr>
            <p:ph idx="4" type="title"/>
          </p:nvPr>
        </p:nvSpPr>
        <p:spPr>
          <a:xfrm>
            <a:off x="1025047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image">
  <p:cSld name="SECTION_HEAD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234650" y="4125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3" name="Google Shape;513;p32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4" name="Google Shape;514;p32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5" name="Google Shape;515;p32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6" name="Google Shape;516;p32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7" name="Google Shape;517;p32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8" name="Google Shape;518;p32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9" name="Google Shape;519;p32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0" name="Google Shape;520;p32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0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"/>
          <p:cNvSpPr txBox="1"/>
          <p:nvPr>
            <p:ph type="ctrTitle"/>
          </p:nvPr>
        </p:nvSpPr>
        <p:spPr>
          <a:xfrm flipH="1">
            <a:off x="1265292" y="1512925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3" name="Google Shape;523;p33"/>
          <p:cNvSpPr txBox="1"/>
          <p:nvPr>
            <p:ph idx="1" type="subTitle"/>
          </p:nvPr>
        </p:nvSpPr>
        <p:spPr>
          <a:xfrm flipH="1">
            <a:off x="1265273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4" name="Google Shape;524;p33"/>
          <p:cNvSpPr txBox="1"/>
          <p:nvPr>
            <p:ph idx="2" type="ctrTitle"/>
          </p:nvPr>
        </p:nvSpPr>
        <p:spPr>
          <a:xfrm flipH="1">
            <a:off x="3279682" y="1512925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5" name="Google Shape;525;p33"/>
          <p:cNvSpPr txBox="1"/>
          <p:nvPr>
            <p:ph idx="3" type="subTitle"/>
          </p:nvPr>
        </p:nvSpPr>
        <p:spPr>
          <a:xfrm flipH="1">
            <a:off x="3279914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6" name="Google Shape;526;p33"/>
          <p:cNvSpPr txBox="1"/>
          <p:nvPr>
            <p:ph idx="4" type="ctrTitle"/>
          </p:nvPr>
        </p:nvSpPr>
        <p:spPr>
          <a:xfrm flipH="1">
            <a:off x="1265292" y="2864057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7" name="Google Shape;527;p33"/>
          <p:cNvSpPr txBox="1"/>
          <p:nvPr>
            <p:ph idx="5" type="subTitle"/>
          </p:nvPr>
        </p:nvSpPr>
        <p:spPr>
          <a:xfrm flipH="1">
            <a:off x="1265273" y="3274648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8" name="Google Shape;528;p33"/>
          <p:cNvSpPr txBox="1"/>
          <p:nvPr>
            <p:ph idx="6" type="ctrTitle"/>
          </p:nvPr>
        </p:nvSpPr>
        <p:spPr>
          <a:xfrm flipH="1">
            <a:off x="3279682" y="2864057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9" name="Google Shape;529;p33"/>
          <p:cNvSpPr txBox="1"/>
          <p:nvPr>
            <p:ph idx="7" type="subTitle"/>
          </p:nvPr>
        </p:nvSpPr>
        <p:spPr>
          <a:xfrm flipH="1">
            <a:off x="3279749" y="3274650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0" name="Google Shape;530;p33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 txBox="1"/>
          <p:nvPr>
            <p:ph idx="1" type="subTitle"/>
          </p:nvPr>
        </p:nvSpPr>
        <p:spPr>
          <a:xfrm>
            <a:off x="2952550" y="132932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3" name="Google Shape;533;p34"/>
          <p:cNvSpPr txBox="1"/>
          <p:nvPr>
            <p:ph hasCustomPrompt="1" type="title"/>
          </p:nvPr>
        </p:nvSpPr>
        <p:spPr>
          <a:xfrm>
            <a:off x="3335050" y="728073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4" name="Google Shape;534;p34"/>
          <p:cNvSpPr txBox="1"/>
          <p:nvPr>
            <p:ph idx="2" type="subTitle"/>
          </p:nvPr>
        </p:nvSpPr>
        <p:spPr>
          <a:xfrm>
            <a:off x="1990525" y="267727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5" name="Google Shape;535;p34"/>
          <p:cNvSpPr txBox="1"/>
          <p:nvPr>
            <p:ph hasCustomPrompt="1" idx="3" type="title"/>
          </p:nvPr>
        </p:nvSpPr>
        <p:spPr>
          <a:xfrm>
            <a:off x="1396977" y="2076023"/>
            <a:ext cx="632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6" name="Google Shape;536;p34"/>
          <p:cNvSpPr txBox="1"/>
          <p:nvPr>
            <p:ph idx="4" type="subTitle"/>
          </p:nvPr>
        </p:nvSpPr>
        <p:spPr>
          <a:xfrm>
            <a:off x="1038025" y="4028775"/>
            <a:ext cx="4367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7" name="Google Shape;537;p34"/>
          <p:cNvSpPr txBox="1"/>
          <p:nvPr>
            <p:ph hasCustomPrompt="1" idx="5" type="title"/>
          </p:nvPr>
        </p:nvSpPr>
        <p:spPr>
          <a:xfrm>
            <a:off x="1038025" y="3427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type="ctrTitle"/>
          </p:nvPr>
        </p:nvSpPr>
        <p:spPr>
          <a:xfrm>
            <a:off x="1042725" y="17575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0" name="Google Shape;540;p35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1" name="Google Shape;541;p35"/>
          <p:cNvSpPr txBox="1"/>
          <p:nvPr>
            <p:ph idx="2" type="ctrTitle"/>
          </p:nvPr>
        </p:nvSpPr>
        <p:spPr>
          <a:xfrm>
            <a:off x="3618750" y="17541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2" name="Google Shape;542;p35"/>
          <p:cNvSpPr txBox="1"/>
          <p:nvPr>
            <p:ph idx="3" type="subTitle"/>
          </p:nvPr>
        </p:nvSpPr>
        <p:spPr>
          <a:xfrm>
            <a:off x="3726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3" name="Google Shape;543;p35"/>
          <p:cNvSpPr txBox="1"/>
          <p:nvPr>
            <p:ph idx="4" type="ctrTitle"/>
          </p:nvPr>
        </p:nvSpPr>
        <p:spPr>
          <a:xfrm>
            <a:off x="6220437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4" name="Google Shape;544;p35"/>
          <p:cNvSpPr txBox="1"/>
          <p:nvPr>
            <p:ph idx="5" type="subTitle"/>
          </p:nvPr>
        </p:nvSpPr>
        <p:spPr>
          <a:xfrm>
            <a:off x="6435837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5" name="Google Shape;545;p35"/>
          <p:cNvSpPr txBox="1"/>
          <p:nvPr>
            <p:ph idx="6" type="ctrTitle"/>
          </p:nvPr>
        </p:nvSpPr>
        <p:spPr>
          <a:xfrm>
            <a:off x="1042725" y="32833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6" name="Google Shape;546;p35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7" name="Google Shape;547;p35"/>
          <p:cNvSpPr txBox="1"/>
          <p:nvPr>
            <p:ph idx="8" type="ctrTitle"/>
          </p:nvPr>
        </p:nvSpPr>
        <p:spPr>
          <a:xfrm>
            <a:off x="3618750" y="32799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8" name="Google Shape;548;p35"/>
          <p:cNvSpPr txBox="1"/>
          <p:nvPr>
            <p:ph idx="9" type="subTitle"/>
          </p:nvPr>
        </p:nvSpPr>
        <p:spPr>
          <a:xfrm>
            <a:off x="3726475" y="3664924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9" name="Google Shape;549;p35"/>
          <p:cNvSpPr txBox="1"/>
          <p:nvPr>
            <p:ph idx="13" type="ctrTitle"/>
          </p:nvPr>
        </p:nvSpPr>
        <p:spPr>
          <a:xfrm>
            <a:off x="6220437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0" name="Google Shape;550;p35"/>
          <p:cNvSpPr txBox="1"/>
          <p:nvPr>
            <p:ph idx="14" type="subTitle"/>
          </p:nvPr>
        </p:nvSpPr>
        <p:spPr>
          <a:xfrm>
            <a:off x="6435837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1" name="Google Shape;551;p35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4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6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4" name="Google Shape;554;p36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5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7"/>
          <p:cNvSpPr txBox="1"/>
          <p:nvPr>
            <p:ph type="ctrTitle"/>
          </p:nvPr>
        </p:nvSpPr>
        <p:spPr>
          <a:xfrm>
            <a:off x="1056316" y="2151100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7" name="Google Shape;557;p37"/>
          <p:cNvSpPr txBox="1"/>
          <p:nvPr>
            <p:ph idx="1" type="subTitle"/>
          </p:nvPr>
        </p:nvSpPr>
        <p:spPr>
          <a:xfrm>
            <a:off x="1056341" y="2612550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">
  <p:cSld name="CUSTOM_6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"/>
          <p:cNvSpPr txBox="1"/>
          <p:nvPr>
            <p:ph type="ctrTitle"/>
          </p:nvPr>
        </p:nvSpPr>
        <p:spPr>
          <a:xfrm flipH="1">
            <a:off x="1325250" y="8151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60" name="Google Shape;560;p38"/>
          <p:cNvSpPr txBox="1"/>
          <p:nvPr>
            <p:ph idx="1" type="subTitle"/>
          </p:nvPr>
        </p:nvSpPr>
        <p:spPr>
          <a:xfrm flipH="1">
            <a:off x="2923175" y="31860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7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9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3" name="Google Shape;563;p39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8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0"/>
          <p:cNvSpPr txBox="1"/>
          <p:nvPr>
            <p:ph type="ctrTitle"/>
          </p:nvPr>
        </p:nvSpPr>
        <p:spPr>
          <a:xfrm flipH="1">
            <a:off x="3543300" y="3623671"/>
            <a:ext cx="45720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"/>
          <p:cNvSpPr txBox="1"/>
          <p:nvPr>
            <p:ph type="ctrTitle"/>
          </p:nvPr>
        </p:nvSpPr>
        <p:spPr>
          <a:xfrm flipH="1">
            <a:off x="2877600" y="-264150"/>
            <a:ext cx="33888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68" name="Google Shape;568;p41"/>
          <p:cNvSpPr txBox="1"/>
          <p:nvPr>
            <p:ph idx="1" type="subTitle"/>
          </p:nvPr>
        </p:nvSpPr>
        <p:spPr>
          <a:xfrm flipH="1">
            <a:off x="2923200" y="1904987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9" name="Google Shape;569;p41"/>
          <p:cNvSpPr txBox="1"/>
          <p:nvPr/>
        </p:nvSpPr>
        <p:spPr>
          <a:xfrm>
            <a:off x="2753850" y="3999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CREDITS: This presentation template was created by </a:t>
            </a:r>
            <a:r>
              <a:rPr lang="en-GB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including icons by </a:t>
            </a:r>
            <a:r>
              <a:rPr lang="en-GB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and infographics &amp; images by </a:t>
            </a:r>
            <a:r>
              <a:rPr lang="en-GB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 </a:t>
            </a:r>
            <a:endParaRPr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/>
          <p:nvPr/>
        </p:nvSpPr>
        <p:spPr>
          <a:xfrm rot="10800000">
            <a:off x="47101" y="-5700"/>
            <a:ext cx="6634791" cy="3448657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 flipH="1">
            <a:off x="0" y="-47625"/>
            <a:ext cx="9144000" cy="524637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flipH="1">
            <a:off x="320021" y="3847422"/>
            <a:ext cx="2281595" cy="1200032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1994915" y="1635438"/>
            <a:ext cx="1140797" cy="641878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 flipH="1">
            <a:off x="-334609" y="2272035"/>
            <a:ext cx="1467826" cy="725601"/>
          </a:xfrm>
          <a:custGeom>
            <a:rect b="b" l="l" r="r" t="t"/>
            <a:pathLst>
              <a:path extrusionOk="0" h="1594727" w="3042126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rotWithShape="0" algn="ctr" sy="102000">
              <a:srgbClr val="7F7F7F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459951" y="3801351"/>
            <a:ext cx="1329315" cy="485442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5"/>
          <p:cNvGrpSpPr/>
          <p:nvPr/>
        </p:nvGrpSpPr>
        <p:grpSpPr>
          <a:xfrm rot="-906706">
            <a:off x="2515886" y="3335877"/>
            <a:ext cx="1233429" cy="1386175"/>
            <a:chOff x="6864211" y="870783"/>
            <a:chExt cx="3257938" cy="3645836"/>
          </a:xfrm>
        </p:grpSpPr>
        <p:sp>
          <p:nvSpPr>
            <p:cNvPr id="100" name="Google Shape;100;p5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5"/>
          <p:cNvSpPr/>
          <p:nvPr/>
        </p:nvSpPr>
        <p:spPr>
          <a:xfrm>
            <a:off x="1817061" y="2978385"/>
            <a:ext cx="109200" cy="1095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15" name="Google Shape;11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3532" y="1514207"/>
            <a:ext cx="154659" cy="1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3080779" y="3045382"/>
            <a:ext cx="109200" cy="1095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149" y="2830444"/>
            <a:ext cx="77300" cy="81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5024" y="3659468"/>
            <a:ext cx="77300" cy="81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19" name="Google Shape;1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852" y="3462348"/>
            <a:ext cx="154659" cy="1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>
            <p:ph type="title"/>
          </p:nvPr>
        </p:nvSpPr>
        <p:spPr>
          <a:xfrm>
            <a:off x="4055025" y="376350"/>
            <a:ext cx="46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800"/>
              <a:buNone/>
              <a:defRPr>
                <a:solidFill>
                  <a:srgbClr val="2B235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1" type="body"/>
          </p:nvPr>
        </p:nvSpPr>
        <p:spPr>
          <a:xfrm>
            <a:off x="4286625" y="1505825"/>
            <a:ext cx="44298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1800"/>
              <a:buChar char="●"/>
              <a:defRPr>
                <a:solidFill>
                  <a:srgbClr val="2B2356"/>
                </a:solidFill>
              </a:defRPr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●"/>
              <a:defRPr>
                <a:solidFill>
                  <a:srgbClr val="2B2356"/>
                </a:solidFill>
              </a:defRPr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●"/>
              <a:defRPr>
                <a:solidFill>
                  <a:srgbClr val="2B2356"/>
                </a:solidFill>
              </a:defRPr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9pPr>
          </a:lstStyle>
          <a:p/>
        </p:txBody>
      </p:sp>
      <p:sp>
        <p:nvSpPr>
          <p:cNvPr id="122" name="Google Shape;1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2"/>
          <p:cNvSpPr txBox="1"/>
          <p:nvPr>
            <p:ph hasCustomPrompt="1" type="title"/>
          </p:nvPr>
        </p:nvSpPr>
        <p:spPr>
          <a:xfrm>
            <a:off x="652677" y="202241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42"/>
          <p:cNvSpPr txBox="1"/>
          <p:nvPr>
            <p:ph hasCustomPrompt="1" idx="2" type="title"/>
          </p:nvPr>
        </p:nvSpPr>
        <p:spPr>
          <a:xfrm>
            <a:off x="652677" y="2916959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573" name="Google Shape;573;p42"/>
          <p:cNvSpPr txBox="1"/>
          <p:nvPr>
            <p:ph hasCustomPrompt="1"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574" name="Google Shape;574;p42"/>
          <p:cNvSpPr txBox="1"/>
          <p:nvPr>
            <p:ph hasCustomPrompt="1"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575" name="Google Shape;575;p42"/>
          <p:cNvSpPr txBox="1"/>
          <p:nvPr>
            <p:ph idx="1" type="subTitle"/>
          </p:nvPr>
        </p:nvSpPr>
        <p:spPr>
          <a:xfrm flipH="1">
            <a:off x="2126275" y="1666983"/>
            <a:ext cx="23541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76" name="Google Shape;576;p42"/>
          <p:cNvSpPr txBox="1"/>
          <p:nvPr>
            <p:ph idx="5" type="subTitle"/>
          </p:nvPr>
        </p:nvSpPr>
        <p:spPr>
          <a:xfrm>
            <a:off x="2126173" y="20849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7" name="Google Shape;577;p42"/>
          <p:cNvSpPr txBox="1"/>
          <p:nvPr>
            <p:ph idx="6" type="subTitle"/>
          </p:nvPr>
        </p:nvSpPr>
        <p:spPr>
          <a:xfrm flipH="1">
            <a:off x="2126199" y="2557617"/>
            <a:ext cx="28863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78" name="Google Shape;578;p42"/>
          <p:cNvSpPr txBox="1"/>
          <p:nvPr>
            <p:ph idx="7" type="subTitle"/>
          </p:nvPr>
        </p:nvSpPr>
        <p:spPr>
          <a:xfrm>
            <a:off x="2126172" y="29757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9" name="Google Shape;579;p42"/>
          <p:cNvSpPr txBox="1"/>
          <p:nvPr>
            <p:ph idx="8" type="subTitle"/>
          </p:nvPr>
        </p:nvSpPr>
        <p:spPr>
          <a:xfrm flipH="1">
            <a:off x="5834967" y="2930497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80" name="Google Shape;580;p42"/>
          <p:cNvSpPr txBox="1"/>
          <p:nvPr>
            <p:ph idx="9" type="subTitle"/>
          </p:nvPr>
        </p:nvSpPr>
        <p:spPr>
          <a:xfrm>
            <a:off x="5834797" y="29842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1" name="Google Shape;581;p42"/>
          <p:cNvSpPr txBox="1"/>
          <p:nvPr>
            <p:ph idx="13" type="subTitle"/>
          </p:nvPr>
        </p:nvSpPr>
        <p:spPr>
          <a:xfrm flipH="1">
            <a:off x="5834928" y="3796859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82" name="Google Shape;582;p42"/>
          <p:cNvSpPr txBox="1"/>
          <p:nvPr>
            <p:ph idx="14" type="subTitle"/>
          </p:nvPr>
        </p:nvSpPr>
        <p:spPr>
          <a:xfrm>
            <a:off x="5834797" y="38506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3" name="Google Shape;583;p42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6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6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129" name="Google Shape;129;p6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132" name="Google Shape;1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4" name="Google Shape;1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39" name="Google Shape;1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6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idx="12" type="sldNum"/>
          </p:nvPr>
        </p:nvSpPr>
        <p:spPr>
          <a:xfrm flipH="1">
            <a:off x="1228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7"/>
          <p:cNvSpPr/>
          <p:nvPr/>
        </p:nvSpPr>
        <p:spPr>
          <a:xfrm flipH="1" rot="10800000">
            <a:off x="4710955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 flipH="1">
            <a:off x="0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 flipH="1">
            <a:off x="950861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Google Shape;150;p7"/>
          <p:cNvGrpSpPr/>
          <p:nvPr/>
        </p:nvGrpSpPr>
        <p:grpSpPr>
          <a:xfrm flipH="1">
            <a:off x="4082202" y="895902"/>
            <a:ext cx="404550" cy="406060"/>
            <a:chOff x="8024881" y="3797581"/>
            <a:chExt cx="539400" cy="539400"/>
          </a:xfrm>
        </p:grpSpPr>
        <p:sp>
          <p:nvSpPr>
            <p:cNvPr id="151" name="Google Shape;151;p7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154" name="Google Shape;1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079113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55" name="Google Shape;1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966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56" name="Google Shape;1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508856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57" name="Google Shape;1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25164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/>
          <p:nvPr/>
        </p:nvSpPr>
        <p:spPr>
          <a:xfrm flipH="1">
            <a:off x="832038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69896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60" name="Google Shape;1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14123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61" name="Google Shape;1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256021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62" name="Google Shape;1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50128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311700" y="1171750"/>
            <a:ext cx="25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7"/>
          <p:cNvSpPr txBox="1"/>
          <p:nvPr>
            <p:ph idx="3" type="body"/>
          </p:nvPr>
        </p:nvSpPr>
        <p:spPr>
          <a:xfrm>
            <a:off x="3319950" y="1171750"/>
            <a:ext cx="25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7" name="Google Shape;167;p7"/>
          <p:cNvSpPr txBox="1"/>
          <p:nvPr>
            <p:ph idx="4" type="body"/>
          </p:nvPr>
        </p:nvSpPr>
        <p:spPr>
          <a:xfrm>
            <a:off x="6328200" y="1171750"/>
            <a:ext cx="25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idx="12" type="sldNum"/>
          </p:nvPr>
        </p:nvSpPr>
        <p:spPr>
          <a:xfrm flipH="1">
            <a:off x="122842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8"/>
          <p:cNvSpPr/>
          <p:nvPr/>
        </p:nvSpPr>
        <p:spPr>
          <a:xfrm flipH="1" rot="10800000">
            <a:off x="4710955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 flipH="1">
            <a:off x="0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 flipH="1">
            <a:off x="950861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 flipH="1">
            <a:off x="4082202" y="895902"/>
            <a:ext cx="404550" cy="406060"/>
            <a:chOff x="8024881" y="3797581"/>
            <a:chExt cx="539400" cy="539400"/>
          </a:xfrm>
        </p:grpSpPr>
        <p:sp>
          <p:nvSpPr>
            <p:cNvPr id="174" name="Google Shape;174;p8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177" name="Google Shape;17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079113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78" name="Google Shape;1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966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79" name="Google Shape;17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508856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25164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/>
          <p:nvPr/>
        </p:nvSpPr>
        <p:spPr>
          <a:xfrm flipH="1">
            <a:off x="832038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182" name="Google Shape;1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69896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83" name="Google Shape;1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14123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84" name="Google Shape;18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256021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50128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ONLY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9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194" name="Google Shape;194;p9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197" name="Google Shape;19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98" name="Google Shape;1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199" name="Google Shape;19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04" name="Google Shape;20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9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311674" y="233085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9"/>
          <p:cNvSpPr txBox="1"/>
          <p:nvPr>
            <p:ph idx="3" type="body"/>
          </p:nvPr>
        </p:nvSpPr>
        <p:spPr>
          <a:xfrm>
            <a:off x="2071263" y="233085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9"/>
          <p:cNvSpPr txBox="1"/>
          <p:nvPr>
            <p:ph idx="4" type="body"/>
          </p:nvPr>
        </p:nvSpPr>
        <p:spPr>
          <a:xfrm>
            <a:off x="3830852" y="2306625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9"/>
          <p:cNvSpPr txBox="1"/>
          <p:nvPr>
            <p:ph idx="5" type="body"/>
          </p:nvPr>
        </p:nvSpPr>
        <p:spPr>
          <a:xfrm>
            <a:off x="5590441" y="233085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9"/>
          <p:cNvSpPr txBox="1"/>
          <p:nvPr>
            <p:ph idx="6" type="body"/>
          </p:nvPr>
        </p:nvSpPr>
        <p:spPr>
          <a:xfrm>
            <a:off x="7350030" y="2330858"/>
            <a:ext cx="14823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9"/>
          <p:cNvSpPr txBox="1"/>
          <p:nvPr>
            <p:ph idx="7" type="subTitle"/>
          </p:nvPr>
        </p:nvSpPr>
        <p:spPr>
          <a:xfrm>
            <a:off x="270275" y="1752600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4" name="Google Shape;214;p9"/>
          <p:cNvSpPr txBox="1"/>
          <p:nvPr>
            <p:ph idx="8" type="subTitle"/>
          </p:nvPr>
        </p:nvSpPr>
        <p:spPr>
          <a:xfrm>
            <a:off x="2029863" y="1776625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5" name="Google Shape;215;p9"/>
          <p:cNvSpPr txBox="1"/>
          <p:nvPr>
            <p:ph idx="9" type="subTitle"/>
          </p:nvPr>
        </p:nvSpPr>
        <p:spPr>
          <a:xfrm>
            <a:off x="3789450" y="1764600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6" name="Google Shape;216;p9"/>
          <p:cNvSpPr txBox="1"/>
          <p:nvPr>
            <p:ph idx="13" type="subTitle"/>
          </p:nvPr>
        </p:nvSpPr>
        <p:spPr>
          <a:xfrm>
            <a:off x="5549038" y="1788625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7" name="Google Shape;217;p9"/>
          <p:cNvSpPr txBox="1"/>
          <p:nvPr>
            <p:ph idx="14" type="subTitle"/>
          </p:nvPr>
        </p:nvSpPr>
        <p:spPr>
          <a:xfrm>
            <a:off x="7308625" y="1763925"/>
            <a:ext cx="15651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218" name="Google Shape;218;p9"/>
          <p:cNvSpPr/>
          <p:nvPr/>
        </p:nvSpPr>
        <p:spPr>
          <a:xfrm>
            <a:off x="0" y="880250"/>
            <a:ext cx="8413277" cy="1261849"/>
          </a:xfrm>
          <a:custGeom>
            <a:rect b="b" l="l" r="r" t="t"/>
            <a:pathLst>
              <a:path extrusionOk="0" h="603034" w="1715245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cap="flat" cmpd="sng" w="222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 rot="1152461">
            <a:off x="8056657" y="900385"/>
            <a:ext cx="909073" cy="1038868"/>
            <a:chOff x="6864211" y="870783"/>
            <a:chExt cx="3257938" cy="3645836"/>
          </a:xfrm>
        </p:grpSpPr>
        <p:sp>
          <p:nvSpPr>
            <p:cNvPr id="220" name="Google Shape;220;p9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6CA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flipH="1" rot="4478667">
              <a:off x="7219380" y="1594114"/>
              <a:ext cx="2547601" cy="2678948"/>
            </a:xfrm>
            <a:custGeom>
              <a:rect b="b" l="l" r="r" t="t"/>
              <a:pathLst>
                <a:path extrusionOk="0" h="2677008" w="2545756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fmla="val 16667" name="adj"/>
              </a:avLst>
            </a:prstGeom>
            <a:solidFill>
              <a:srgbClr val="6C3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fmla="val 16667" name="adj"/>
              </a:avLst>
            </a:prstGeom>
            <a:solidFill>
              <a:srgbClr val="66EC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6" name="Google Shape;236;p10"/>
          <p:cNvSpPr/>
          <p:nvPr/>
        </p:nvSpPr>
        <p:spPr>
          <a:xfrm rot="10800000">
            <a:off x="0" y="-8888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4710955" y="3598935"/>
            <a:ext cx="4433045" cy="1560971"/>
          </a:xfrm>
          <a:custGeom>
            <a:rect b="b" l="l" r="r" t="t"/>
            <a:pathLst>
              <a:path extrusionOk="0" h="2074380" w="5910727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10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240" name="Google Shape;240;p10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n que contiene objeto&#10;&#10;Descripción generada automáticamente" id="243" name="Google Shape;2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4" name="Google Shape;2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5" name="Google Shape;24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6" name="Google Shape;2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objeto&#10;&#10;Descripción generada automáticamente" id="248" name="Google Shape;2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49" name="Google Shape;2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50" name="Google Shape;2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bjeto&#10;&#10;Descripción generada automáticamente" id="251" name="Google Shape;2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10"/>
          <p:cNvSpPr txBox="1"/>
          <p:nvPr>
            <p:ph idx="1" type="body"/>
          </p:nvPr>
        </p:nvSpPr>
        <p:spPr>
          <a:xfrm>
            <a:off x="4665975" y="13113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2092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b="1" sz="2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●"/>
              <a:def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452" name="Google Shape;45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google.com/intl/es/chrome/" TargetMode="External"/><Relationship Id="rId4" Type="http://schemas.openxmlformats.org/officeDocument/2006/relationships/hyperlink" Target="https://www.mozilla.org/es-AR/firefox/new/" TargetMode="External"/><Relationship Id="rId9" Type="http://schemas.openxmlformats.org/officeDocument/2006/relationships/image" Target="../media/image12.png"/><Relationship Id="rId5" Type="http://schemas.openxmlformats.org/officeDocument/2006/relationships/hyperlink" Target="https://support.apple.com/es_ES/downloads/safari" TargetMode="External"/><Relationship Id="rId6" Type="http://schemas.openxmlformats.org/officeDocument/2006/relationships/hyperlink" Target="https://support.microsoft.com/es-ar/help/17621/internet-explorer-downloads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14.png"/><Relationship Id="rId10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atom.io/" TargetMode="External"/><Relationship Id="rId5" Type="http://schemas.openxmlformats.org/officeDocument/2006/relationships/hyperlink" Target="https://www.sublimetext.com/3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info@rocketcode.com.a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.slack.com/client/TUKV32M8C/CULDKCA69" TargetMode="External"/><Relationship Id="rId4" Type="http://schemas.openxmlformats.org/officeDocument/2006/relationships/hyperlink" Target="http://null" TargetMode="External"/><Relationship Id="rId5" Type="http://schemas.openxmlformats.org/officeDocument/2006/relationships/hyperlink" Target="https://twitter.com/rocket_code?lang=es" TargetMode="External"/><Relationship Id="rId6" Type="http://schemas.openxmlformats.org/officeDocument/2006/relationships/hyperlink" Target="https://www.instagram.com/rocket_code/" TargetMode="External"/><Relationship Id="rId7" Type="http://schemas.openxmlformats.org/officeDocument/2006/relationships/hyperlink" Target="https://www.facebook.com/rocketcodea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/>
          <p:nvPr/>
        </p:nvSpPr>
        <p:spPr>
          <a:xfrm>
            <a:off x="7030613" y="3254225"/>
            <a:ext cx="2837700" cy="283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"/>
          <p:cNvSpPr txBox="1"/>
          <p:nvPr>
            <p:ph type="ctrTitle"/>
          </p:nvPr>
        </p:nvSpPr>
        <p:spPr>
          <a:xfrm>
            <a:off x="916200" y="1351150"/>
            <a:ext cx="6062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/>
              <a:t>Curso de </a:t>
            </a:r>
            <a:r>
              <a:rPr lang="en-GB" sz="6500">
                <a:solidFill>
                  <a:schemeClr val="accent1"/>
                </a:solidFill>
              </a:rPr>
              <a:t>HTML Y CSS</a:t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591" name="Google Shape;591;p44"/>
          <p:cNvSpPr txBox="1"/>
          <p:nvPr>
            <p:ph idx="1" type="subTitle"/>
          </p:nvPr>
        </p:nvSpPr>
        <p:spPr>
          <a:xfrm>
            <a:off x="1153234" y="3511650"/>
            <a:ext cx="30063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Profesora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Nati Guida</a:t>
            </a:r>
            <a:endParaRPr sz="1800"/>
          </a:p>
        </p:txBody>
      </p:sp>
      <p:cxnSp>
        <p:nvCxnSpPr>
          <p:cNvPr id="592" name="Google Shape;592;p44"/>
          <p:cNvCxnSpPr/>
          <p:nvPr/>
        </p:nvCxnSpPr>
        <p:spPr>
          <a:xfrm>
            <a:off x="1059504" y="3583350"/>
            <a:ext cx="0" cy="527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44"/>
          <p:cNvSpPr/>
          <p:nvPr/>
        </p:nvSpPr>
        <p:spPr>
          <a:xfrm>
            <a:off x="6750725" y="-108235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44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595" name="Google Shape;595;p44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44"/>
          <p:cNvGrpSpPr/>
          <p:nvPr/>
        </p:nvGrpSpPr>
        <p:grpSpPr>
          <a:xfrm>
            <a:off x="5867989" y="-1005539"/>
            <a:ext cx="1939231" cy="1939231"/>
            <a:chOff x="238125" y="2189800"/>
            <a:chExt cx="1119325" cy="1119325"/>
          </a:xfrm>
        </p:grpSpPr>
        <p:sp>
          <p:nvSpPr>
            <p:cNvPr id="721" name="Google Shape;721;p44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44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734" name="Google Shape;734;p44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44"/>
          <p:cNvSpPr/>
          <p:nvPr/>
        </p:nvSpPr>
        <p:spPr>
          <a:xfrm>
            <a:off x="5742500" y="369692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4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4"/>
          <p:cNvSpPr/>
          <p:nvPr/>
        </p:nvSpPr>
        <p:spPr>
          <a:xfrm>
            <a:off x="7252600" y="3331073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2" name="Google Shape;862;p44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863" name="Google Shape;863;p44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44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53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 hacer que nuestro sitio web se comporte adecuadamente en dispositivos mobiles</a:t>
            </a:r>
            <a:endParaRPr/>
          </a:p>
        </p:txBody>
      </p:sp>
      <p:sp>
        <p:nvSpPr>
          <p:cNvPr id="1950" name="Google Shape;1950;p53"/>
          <p:cNvSpPr/>
          <p:nvPr/>
        </p:nvSpPr>
        <p:spPr>
          <a:xfrm>
            <a:off x="-1693975" y="540975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endParaRPr/>
          </a:p>
        </p:txBody>
      </p:sp>
      <p:grpSp>
        <p:nvGrpSpPr>
          <p:cNvPr id="1951" name="Google Shape;1951;p53"/>
          <p:cNvGrpSpPr/>
          <p:nvPr/>
        </p:nvGrpSpPr>
        <p:grpSpPr>
          <a:xfrm>
            <a:off x="1548751" y="1200925"/>
            <a:ext cx="3554519" cy="3269175"/>
            <a:chOff x="1320151" y="1200925"/>
            <a:chExt cx="3554519" cy="3269175"/>
          </a:xfrm>
        </p:grpSpPr>
        <p:sp>
          <p:nvSpPr>
            <p:cNvPr id="1952" name="Google Shape;1952;p53"/>
            <p:cNvSpPr/>
            <p:nvPr/>
          </p:nvSpPr>
          <p:spPr>
            <a:xfrm>
              <a:off x="1320151" y="1200925"/>
              <a:ext cx="3554519" cy="3269175"/>
            </a:xfrm>
            <a:custGeom>
              <a:rect b="b" l="l" r="r" t="t"/>
              <a:pathLst>
                <a:path extrusionOk="0" h="14115" w="15347">
                  <a:moveTo>
                    <a:pt x="762" y="3646"/>
                  </a:moveTo>
                  <a:cubicBezTo>
                    <a:pt x="74" y="4779"/>
                    <a:pt x="0" y="6742"/>
                    <a:pt x="507" y="7970"/>
                  </a:cubicBezTo>
                  <a:cubicBezTo>
                    <a:pt x="948" y="9044"/>
                    <a:pt x="1829" y="10055"/>
                    <a:pt x="2985" y="10181"/>
                  </a:cubicBezTo>
                  <a:cubicBezTo>
                    <a:pt x="3409" y="10228"/>
                    <a:pt x="3843" y="10153"/>
                    <a:pt x="4264" y="10228"/>
                  </a:cubicBezTo>
                  <a:cubicBezTo>
                    <a:pt x="5711" y="10491"/>
                    <a:pt x="6248" y="12274"/>
                    <a:pt x="7373" y="13222"/>
                  </a:cubicBezTo>
                  <a:cubicBezTo>
                    <a:pt x="8156" y="13882"/>
                    <a:pt x="9242" y="14115"/>
                    <a:pt x="10256" y="13989"/>
                  </a:cubicBezTo>
                  <a:cubicBezTo>
                    <a:pt x="11272" y="13861"/>
                    <a:pt x="12221" y="13402"/>
                    <a:pt x="13059" y="12813"/>
                  </a:cubicBezTo>
                  <a:cubicBezTo>
                    <a:pt x="13719" y="12349"/>
                    <a:pt x="14337" y="11776"/>
                    <a:pt x="14663" y="11037"/>
                  </a:cubicBezTo>
                  <a:cubicBezTo>
                    <a:pt x="15346" y="9489"/>
                    <a:pt x="14542" y="7627"/>
                    <a:pt x="13293" y="6483"/>
                  </a:cubicBezTo>
                  <a:cubicBezTo>
                    <a:pt x="12904" y="6128"/>
                    <a:pt x="12472" y="5812"/>
                    <a:pt x="12146" y="5397"/>
                  </a:cubicBezTo>
                  <a:cubicBezTo>
                    <a:pt x="11822" y="4982"/>
                    <a:pt x="11615" y="4429"/>
                    <a:pt x="11769" y="3924"/>
                  </a:cubicBezTo>
                  <a:cubicBezTo>
                    <a:pt x="11894" y="3521"/>
                    <a:pt x="12225" y="3209"/>
                    <a:pt x="12351" y="2807"/>
                  </a:cubicBezTo>
                  <a:cubicBezTo>
                    <a:pt x="12523" y="2260"/>
                    <a:pt x="12263" y="1647"/>
                    <a:pt x="11839" y="1263"/>
                  </a:cubicBezTo>
                  <a:cubicBezTo>
                    <a:pt x="11414" y="882"/>
                    <a:pt x="10852" y="687"/>
                    <a:pt x="10295" y="556"/>
                  </a:cubicBezTo>
                  <a:cubicBezTo>
                    <a:pt x="7961" y="1"/>
                    <a:pt x="2847" y="223"/>
                    <a:pt x="764" y="364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3"/>
            <p:cNvSpPr/>
            <p:nvPr/>
          </p:nvSpPr>
          <p:spPr>
            <a:xfrm>
              <a:off x="4073998" y="3772953"/>
              <a:ext cx="213544" cy="213544"/>
            </a:xfrm>
            <a:custGeom>
              <a:rect b="b" l="l" r="r" t="t"/>
              <a:pathLst>
                <a:path extrusionOk="0" h="922" w="922">
                  <a:moveTo>
                    <a:pt x="461" y="1"/>
                  </a:moveTo>
                  <a:cubicBezTo>
                    <a:pt x="382" y="1"/>
                    <a:pt x="317" y="65"/>
                    <a:pt x="317" y="144"/>
                  </a:cubicBezTo>
                  <a:cubicBezTo>
                    <a:pt x="317" y="241"/>
                    <a:pt x="240" y="318"/>
                    <a:pt x="144" y="318"/>
                  </a:cubicBezTo>
                  <a:cubicBezTo>
                    <a:pt x="65" y="318"/>
                    <a:pt x="0" y="382"/>
                    <a:pt x="0" y="461"/>
                  </a:cubicBezTo>
                  <a:cubicBezTo>
                    <a:pt x="0" y="540"/>
                    <a:pt x="65" y="605"/>
                    <a:pt x="144" y="605"/>
                  </a:cubicBezTo>
                  <a:cubicBezTo>
                    <a:pt x="240" y="605"/>
                    <a:pt x="317" y="682"/>
                    <a:pt x="317" y="778"/>
                  </a:cubicBezTo>
                  <a:cubicBezTo>
                    <a:pt x="317" y="857"/>
                    <a:pt x="382" y="922"/>
                    <a:pt x="461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2"/>
                    <a:pt x="682" y="605"/>
                    <a:pt x="778" y="605"/>
                  </a:cubicBezTo>
                  <a:cubicBezTo>
                    <a:pt x="857" y="605"/>
                    <a:pt x="922" y="540"/>
                    <a:pt x="922" y="461"/>
                  </a:cubicBezTo>
                  <a:cubicBezTo>
                    <a:pt x="922" y="382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4"/>
                  </a:cubicBezTo>
                  <a:cubicBezTo>
                    <a:pt x="605" y="65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3"/>
            <p:cNvSpPr/>
            <p:nvPr/>
          </p:nvSpPr>
          <p:spPr>
            <a:xfrm>
              <a:off x="4155062" y="2107678"/>
              <a:ext cx="211228" cy="213544"/>
            </a:xfrm>
            <a:custGeom>
              <a:rect b="b" l="l" r="r" t="t"/>
              <a:pathLst>
                <a:path extrusionOk="0" h="922" w="912">
                  <a:moveTo>
                    <a:pt x="456" y="0"/>
                  </a:moveTo>
                  <a:cubicBezTo>
                    <a:pt x="377" y="0"/>
                    <a:pt x="312" y="65"/>
                    <a:pt x="312" y="144"/>
                  </a:cubicBezTo>
                  <a:cubicBezTo>
                    <a:pt x="312" y="239"/>
                    <a:pt x="235" y="316"/>
                    <a:pt x="141" y="317"/>
                  </a:cubicBezTo>
                  <a:cubicBezTo>
                    <a:pt x="62" y="319"/>
                    <a:pt x="1" y="384"/>
                    <a:pt x="1" y="461"/>
                  </a:cubicBezTo>
                  <a:cubicBezTo>
                    <a:pt x="1" y="538"/>
                    <a:pt x="62" y="601"/>
                    <a:pt x="141" y="605"/>
                  </a:cubicBezTo>
                  <a:cubicBezTo>
                    <a:pt x="235" y="605"/>
                    <a:pt x="312" y="682"/>
                    <a:pt x="312" y="776"/>
                  </a:cubicBezTo>
                  <a:cubicBezTo>
                    <a:pt x="312" y="857"/>
                    <a:pt x="377" y="922"/>
                    <a:pt x="456" y="922"/>
                  </a:cubicBezTo>
                  <a:cubicBezTo>
                    <a:pt x="537" y="922"/>
                    <a:pt x="600" y="857"/>
                    <a:pt x="600" y="776"/>
                  </a:cubicBezTo>
                  <a:cubicBezTo>
                    <a:pt x="600" y="682"/>
                    <a:pt x="678" y="605"/>
                    <a:pt x="773" y="605"/>
                  </a:cubicBezTo>
                  <a:cubicBezTo>
                    <a:pt x="850" y="601"/>
                    <a:pt x="911" y="538"/>
                    <a:pt x="911" y="461"/>
                  </a:cubicBezTo>
                  <a:cubicBezTo>
                    <a:pt x="911" y="384"/>
                    <a:pt x="850" y="319"/>
                    <a:pt x="773" y="317"/>
                  </a:cubicBezTo>
                  <a:cubicBezTo>
                    <a:pt x="678" y="316"/>
                    <a:pt x="600" y="239"/>
                    <a:pt x="600" y="144"/>
                  </a:cubicBezTo>
                  <a:cubicBezTo>
                    <a:pt x="600" y="65"/>
                    <a:pt x="537" y="0"/>
                    <a:pt x="456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3"/>
            <p:cNvSpPr/>
            <p:nvPr/>
          </p:nvSpPr>
          <p:spPr>
            <a:xfrm>
              <a:off x="4075851" y="1849201"/>
              <a:ext cx="148462" cy="133639"/>
            </a:xfrm>
            <a:custGeom>
              <a:rect b="b" l="l" r="r" t="t"/>
              <a:pathLst>
                <a:path extrusionOk="0" h="577" w="641">
                  <a:moveTo>
                    <a:pt x="481" y="1"/>
                  </a:moveTo>
                  <a:cubicBezTo>
                    <a:pt x="444" y="1"/>
                    <a:pt x="407" y="15"/>
                    <a:pt x="379" y="43"/>
                  </a:cubicBezTo>
                  <a:lnTo>
                    <a:pt x="92" y="332"/>
                  </a:lnTo>
                  <a:cubicBezTo>
                    <a:pt x="1" y="423"/>
                    <a:pt x="66" y="577"/>
                    <a:pt x="194" y="577"/>
                  </a:cubicBezTo>
                  <a:cubicBezTo>
                    <a:pt x="232" y="577"/>
                    <a:pt x="269" y="561"/>
                    <a:pt x="295" y="535"/>
                  </a:cubicBezTo>
                  <a:lnTo>
                    <a:pt x="583" y="248"/>
                  </a:lnTo>
                  <a:cubicBezTo>
                    <a:pt x="639" y="191"/>
                    <a:pt x="640" y="100"/>
                    <a:pt x="583" y="43"/>
                  </a:cubicBezTo>
                  <a:cubicBezTo>
                    <a:pt x="554" y="15"/>
                    <a:pt x="518" y="1"/>
                    <a:pt x="481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3"/>
            <p:cNvSpPr/>
            <p:nvPr/>
          </p:nvSpPr>
          <p:spPr>
            <a:xfrm>
              <a:off x="1769243" y="3620323"/>
              <a:ext cx="210765" cy="213776"/>
            </a:xfrm>
            <a:custGeom>
              <a:rect b="b" l="l" r="r" t="t"/>
              <a:pathLst>
                <a:path extrusionOk="0" h="923" w="910">
                  <a:moveTo>
                    <a:pt x="454" y="1"/>
                  </a:moveTo>
                  <a:cubicBezTo>
                    <a:pt x="375" y="1"/>
                    <a:pt x="310" y="66"/>
                    <a:pt x="310" y="145"/>
                  </a:cubicBezTo>
                  <a:cubicBezTo>
                    <a:pt x="310" y="239"/>
                    <a:pt x="233" y="316"/>
                    <a:pt x="139" y="316"/>
                  </a:cubicBezTo>
                  <a:cubicBezTo>
                    <a:pt x="60" y="320"/>
                    <a:pt x="0" y="383"/>
                    <a:pt x="0" y="462"/>
                  </a:cubicBezTo>
                  <a:cubicBezTo>
                    <a:pt x="0" y="539"/>
                    <a:pt x="60" y="602"/>
                    <a:pt x="139" y="605"/>
                  </a:cubicBezTo>
                  <a:cubicBezTo>
                    <a:pt x="233" y="605"/>
                    <a:pt x="310" y="682"/>
                    <a:pt x="310" y="777"/>
                  </a:cubicBezTo>
                  <a:cubicBezTo>
                    <a:pt x="310" y="858"/>
                    <a:pt x="375" y="921"/>
                    <a:pt x="454" y="922"/>
                  </a:cubicBezTo>
                  <a:cubicBezTo>
                    <a:pt x="535" y="921"/>
                    <a:pt x="599" y="858"/>
                    <a:pt x="599" y="777"/>
                  </a:cubicBezTo>
                  <a:cubicBezTo>
                    <a:pt x="599" y="682"/>
                    <a:pt x="677" y="605"/>
                    <a:pt x="771" y="605"/>
                  </a:cubicBezTo>
                  <a:cubicBezTo>
                    <a:pt x="848" y="602"/>
                    <a:pt x="909" y="539"/>
                    <a:pt x="909" y="462"/>
                  </a:cubicBezTo>
                  <a:cubicBezTo>
                    <a:pt x="909" y="383"/>
                    <a:pt x="848" y="320"/>
                    <a:pt x="771" y="316"/>
                  </a:cubicBezTo>
                  <a:cubicBezTo>
                    <a:pt x="677" y="316"/>
                    <a:pt x="599" y="239"/>
                    <a:pt x="599" y="145"/>
                  </a:cubicBezTo>
                  <a:cubicBezTo>
                    <a:pt x="599" y="66"/>
                    <a:pt x="535" y="1"/>
                    <a:pt x="454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7" name="Google Shape;1957;p53"/>
          <p:cNvSpPr/>
          <p:nvPr/>
        </p:nvSpPr>
        <p:spPr>
          <a:xfrm>
            <a:off x="2480709" y="795950"/>
            <a:ext cx="1730400" cy="3146100"/>
          </a:xfrm>
          <a:prstGeom prst="roundRect">
            <a:avLst>
              <a:gd fmla="val 6295" name="adj"/>
            </a:avLst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8" name="Google Shape;1958;p53"/>
          <p:cNvGrpSpPr/>
          <p:nvPr/>
        </p:nvGrpSpPr>
        <p:grpSpPr>
          <a:xfrm>
            <a:off x="2605573" y="884114"/>
            <a:ext cx="1462987" cy="2948397"/>
            <a:chOff x="2473742" y="633821"/>
            <a:chExt cx="1899243" cy="3827595"/>
          </a:xfrm>
        </p:grpSpPr>
        <p:sp>
          <p:nvSpPr>
            <p:cNvPr id="1959" name="Google Shape;1959;p53"/>
            <p:cNvSpPr/>
            <p:nvPr/>
          </p:nvSpPr>
          <p:spPr>
            <a:xfrm>
              <a:off x="2473742" y="759145"/>
              <a:ext cx="1899243" cy="3402504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3"/>
            <p:cNvSpPr/>
            <p:nvPr/>
          </p:nvSpPr>
          <p:spPr>
            <a:xfrm>
              <a:off x="3322396" y="4267278"/>
              <a:ext cx="225892" cy="194139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3"/>
            <p:cNvSpPr/>
            <p:nvPr/>
          </p:nvSpPr>
          <p:spPr>
            <a:xfrm>
              <a:off x="2778972" y="4354191"/>
              <a:ext cx="193321" cy="21072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3"/>
            <p:cNvSpPr/>
            <p:nvPr/>
          </p:nvSpPr>
          <p:spPr>
            <a:xfrm>
              <a:off x="3929970" y="4307320"/>
              <a:ext cx="141664" cy="113880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3"/>
            <p:cNvSpPr/>
            <p:nvPr/>
          </p:nvSpPr>
          <p:spPr>
            <a:xfrm>
              <a:off x="3157394" y="633821"/>
              <a:ext cx="555916" cy="33504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4" name="Google Shape;1964;p53"/>
          <p:cNvGrpSpPr/>
          <p:nvPr/>
        </p:nvGrpSpPr>
        <p:grpSpPr>
          <a:xfrm>
            <a:off x="-682972" y="160327"/>
            <a:ext cx="1462967" cy="1462932"/>
            <a:chOff x="2817100" y="2404400"/>
            <a:chExt cx="1024200" cy="1024175"/>
          </a:xfrm>
        </p:grpSpPr>
        <p:sp>
          <p:nvSpPr>
            <p:cNvPr id="1965" name="Google Shape;1965;p53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3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3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8" name="Google Shape;1968;p53"/>
          <p:cNvGrpSpPr/>
          <p:nvPr/>
        </p:nvGrpSpPr>
        <p:grpSpPr>
          <a:xfrm>
            <a:off x="-30041" y="3288905"/>
            <a:ext cx="473498" cy="473434"/>
            <a:chOff x="1451675" y="2190025"/>
            <a:chExt cx="184650" cy="184625"/>
          </a:xfrm>
        </p:grpSpPr>
        <p:sp>
          <p:nvSpPr>
            <p:cNvPr id="1969" name="Google Shape;1969;p53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3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3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72" name="Google Shape;1972;p53"/>
          <p:cNvPicPr preferRelativeResize="0"/>
          <p:nvPr/>
        </p:nvPicPr>
        <p:blipFill rotWithShape="1">
          <a:blip r:embed="rId3">
            <a:alphaModFix/>
          </a:blip>
          <a:srcRect b="0" l="8685" r="8676" t="0"/>
          <a:stretch/>
        </p:blipFill>
        <p:spPr>
          <a:xfrm>
            <a:off x="2585979" y="969436"/>
            <a:ext cx="1480083" cy="2670332"/>
          </a:xfrm>
          <a:prstGeom prst="rect">
            <a:avLst/>
          </a:prstGeom>
          <a:noFill/>
          <a:ln cap="flat" cmpd="sng" w="19050">
            <a:solidFill>
              <a:srgbClr val="1C234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3" name="Google Shape;1973;p53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PORTFOLIO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54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54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0" name="Google Shape;1980;p54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981" name="Google Shape;1981;p54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4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4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4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4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4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4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4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3" name="Google Shape;1993;p54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4" name="Google Shape;1994;p54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995" name="Google Shape;1995;p54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4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4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8" name="Google Shape;1998;p54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54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54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54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54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54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4" name="Google Shape;2004;p54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2005" name="Google Shape;2005;p54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4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4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4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4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4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4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4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4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4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4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4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4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4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4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4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4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4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4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4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4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4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4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4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4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4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4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4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4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4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4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4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4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4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4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4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4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4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4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4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4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4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4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4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4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4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4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4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4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4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4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4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4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4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4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4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4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4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4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4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4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4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4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4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4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4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4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4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4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4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4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4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4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4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4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4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4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4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4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4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4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4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4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4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4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4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4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4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4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4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4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4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4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4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4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4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4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4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4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4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4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4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4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4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4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4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4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4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4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4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4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4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0" name="Google Shape;2130;p54"/>
          <p:cNvSpPr txBox="1"/>
          <p:nvPr>
            <p:ph type="title"/>
          </p:nvPr>
        </p:nvSpPr>
        <p:spPr>
          <a:xfrm>
            <a:off x="905100" y="835450"/>
            <a:ext cx="7333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HERRAMIENTAS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 TRABAJO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55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diferencia de otras disciplinas digitales, en </a:t>
            </a:r>
            <a:r>
              <a:rPr b="1" lang="en-GB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desarrollo web</a:t>
            </a:r>
            <a:r>
              <a:rPr lang="en-GB"/>
              <a:t>, no necesitamos demasiados softwares.</a:t>
            </a:r>
            <a:endParaRPr/>
          </a:p>
        </p:txBody>
      </p:sp>
      <p:sp>
        <p:nvSpPr>
          <p:cNvPr id="2136" name="Google Shape;2136;p55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55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8" name="Google Shape;2138;p55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2139" name="Google Shape;2139;p5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1" name="Google Shape;2151;p55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55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55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4" name="Google Shape;2154;p55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2155" name="Google Shape;2155;p55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8" name="Google Shape;2158;p55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HERRAMIENTAS DE TRABAJO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56"/>
          <p:cNvSpPr txBox="1"/>
          <p:nvPr>
            <p:ph idx="1" type="subTitle"/>
          </p:nvPr>
        </p:nvSpPr>
        <p:spPr>
          <a:xfrm flipH="1">
            <a:off x="3535325" y="1692900"/>
            <a:ext cx="3751200" cy="26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Los </a:t>
            </a:r>
            <a:r>
              <a:rPr b="1" lang="en-GB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navegadores</a:t>
            </a:r>
            <a:r>
              <a:rPr lang="en-GB" sz="1600"/>
              <a:t> son los software más utilizado de todos. En la actualidad, los más populares son: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Google Chrome</a:t>
            </a:r>
            <a:r>
              <a:rPr lang="en-GB" sz="1600"/>
              <a:t>,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Firefox</a:t>
            </a:r>
            <a:r>
              <a:rPr lang="en-GB" sz="1600"/>
              <a:t>,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Safari</a:t>
            </a:r>
            <a:r>
              <a:rPr lang="en-GB" sz="1600"/>
              <a:t>, e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/>
              </a:rPr>
              <a:t>Internet Explorer</a:t>
            </a:r>
            <a:r>
              <a:rPr lang="en-GB" sz="1600"/>
              <a:t>.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 cualquiera de ellos, podrán iniciarse en el mundo de la programación. Nosotros, les recomendamos que utilicen </a:t>
            </a: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Google Chrome</a:t>
            </a:r>
            <a:r>
              <a:rPr lang="en-GB" sz="1200"/>
              <a:t>.</a:t>
            </a:r>
            <a:endParaRPr sz="1200"/>
          </a:p>
        </p:txBody>
      </p:sp>
      <p:sp>
        <p:nvSpPr>
          <p:cNvPr id="2164" name="Google Shape;2164;p56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56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6" name="Google Shape;2166;p56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2167" name="Google Shape;2167;p56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9" name="Google Shape;2179;p56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56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56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2" name="Google Shape;2182;p56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2183" name="Google Shape;2183;p56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6" name="Google Shape;2186;p56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NAVEGADORES</a:t>
            </a:r>
            <a:endParaRPr/>
          </a:p>
        </p:txBody>
      </p:sp>
      <p:pic>
        <p:nvPicPr>
          <p:cNvPr id="2187" name="Google Shape;218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865" y="3267062"/>
            <a:ext cx="253683" cy="24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2315" y="3251053"/>
            <a:ext cx="298064" cy="28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1589" y="3243113"/>
            <a:ext cx="298066" cy="2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7422" y="3264735"/>
            <a:ext cx="253682" cy="2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57"/>
          <p:cNvSpPr txBox="1"/>
          <p:nvPr>
            <p:ph idx="1" type="subTitle"/>
          </p:nvPr>
        </p:nvSpPr>
        <p:spPr>
          <a:xfrm flipH="1">
            <a:off x="3377825" y="3068650"/>
            <a:ext cx="39087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Los </a:t>
            </a:r>
            <a:r>
              <a:rPr b="1" lang="en-GB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editores de texto</a:t>
            </a:r>
            <a:r>
              <a:rPr lang="en-GB" sz="1600"/>
              <a:t> son los software más importantes para el desarrollo de sitios web. En la actualidad, los más populares son: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Visual Studio Code</a:t>
            </a:r>
            <a:r>
              <a:rPr lang="en-GB" sz="1600"/>
              <a:t>,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Atom</a:t>
            </a:r>
            <a:r>
              <a:rPr lang="en-GB" sz="1600"/>
              <a:t>, y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Sublime</a:t>
            </a:r>
            <a:r>
              <a:rPr lang="en-GB" sz="1600"/>
              <a:t>.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 cualquiera de ellos, podrán iniciarse en el mundo de la programación. Nosotros, les recomendamos que utilicen </a:t>
            </a: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Visual Studio Code</a:t>
            </a:r>
            <a:r>
              <a:rPr lang="en-GB" sz="1200"/>
              <a:t>.</a:t>
            </a:r>
            <a:endParaRPr sz="1200"/>
          </a:p>
        </p:txBody>
      </p:sp>
      <p:pic>
        <p:nvPicPr>
          <p:cNvPr id="2196" name="Google Shape;219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1135" y="3251065"/>
            <a:ext cx="281033" cy="28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096" y="3251063"/>
            <a:ext cx="281033" cy="2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2173" y="3251065"/>
            <a:ext cx="281033" cy="281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57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57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1" name="Google Shape;2201;p57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2202" name="Google Shape;2202;p57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4" name="Google Shape;2214;p57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57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57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7" name="Google Shape;2217;p57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2218" name="Google Shape;2218;p57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1" name="Google Shape;2221;p57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EDITORES DE TEXTO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58"/>
          <p:cNvSpPr/>
          <p:nvPr/>
        </p:nvSpPr>
        <p:spPr>
          <a:xfrm>
            <a:off x="-2033675" y="177700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endParaRPr/>
          </a:p>
        </p:txBody>
      </p:sp>
      <p:sp>
        <p:nvSpPr>
          <p:cNvPr id="2227" name="Google Shape;2227;p58"/>
          <p:cNvSpPr txBox="1"/>
          <p:nvPr>
            <p:ph type="ctrTitle"/>
          </p:nvPr>
        </p:nvSpPr>
        <p:spPr>
          <a:xfrm flipH="1">
            <a:off x="1419375" y="116850"/>
            <a:ext cx="63054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GRACIAS</a:t>
            </a:r>
            <a:endParaRPr sz="7200"/>
          </a:p>
        </p:txBody>
      </p:sp>
      <p:sp>
        <p:nvSpPr>
          <p:cNvPr id="2228" name="Google Shape;2228;p58"/>
          <p:cNvSpPr txBox="1"/>
          <p:nvPr>
            <p:ph idx="1" type="subTitle"/>
          </p:nvPr>
        </p:nvSpPr>
        <p:spPr>
          <a:xfrm flipH="1">
            <a:off x="2428950" y="2008800"/>
            <a:ext cx="4286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¿Te quedaron dudas?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También podes mandarnos un email a </a:t>
            </a:r>
            <a:r>
              <a:rPr b="1" lang="en-GB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info@rocketcode.com.ar</a:t>
            </a:r>
            <a:r>
              <a:rPr lang="en-GB" sz="1600"/>
              <a:t>.</a:t>
            </a:r>
            <a:endParaRPr sz="1600"/>
          </a:p>
        </p:txBody>
      </p:sp>
      <p:sp>
        <p:nvSpPr>
          <p:cNvPr id="2229" name="Google Shape;2229;p58"/>
          <p:cNvSpPr/>
          <p:nvPr/>
        </p:nvSpPr>
        <p:spPr>
          <a:xfrm>
            <a:off x="6872200" y="-52805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0" name="Google Shape;2230;p58"/>
          <p:cNvGrpSpPr/>
          <p:nvPr/>
        </p:nvGrpSpPr>
        <p:grpSpPr>
          <a:xfrm>
            <a:off x="1136091" y="4047315"/>
            <a:ext cx="1606231" cy="1606231"/>
            <a:chOff x="238125" y="2189800"/>
            <a:chExt cx="1119325" cy="1119325"/>
          </a:xfrm>
        </p:grpSpPr>
        <p:sp>
          <p:nvSpPr>
            <p:cNvPr id="2231" name="Google Shape;2231;p58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8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8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8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8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8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8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8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8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8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8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8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3" name="Google Shape;2243;p58"/>
          <p:cNvGrpSpPr/>
          <p:nvPr/>
        </p:nvGrpSpPr>
        <p:grpSpPr>
          <a:xfrm>
            <a:off x="7364025" y="-598500"/>
            <a:ext cx="1320350" cy="1313405"/>
            <a:chOff x="3966050" y="1420800"/>
            <a:chExt cx="1320350" cy="1313405"/>
          </a:xfrm>
        </p:grpSpPr>
        <p:sp>
          <p:nvSpPr>
            <p:cNvPr id="2244" name="Google Shape;2244;p58"/>
            <p:cNvSpPr/>
            <p:nvPr/>
          </p:nvSpPr>
          <p:spPr>
            <a:xfrm>
              <a:off x="3966050" y="1420800"/>
              <a:ext cx="1195644" cy="1188699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8"/>
            <p:cNvSpPr/>
            <p:nvPr/>
          </p:nvSpPr>
          <p:spPr>
            <a:xfrm>
              <a:off x="4028382" y="1483174"/>
              <a:ext cx="1195644" cy="1188656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4090713" y="1545506"/>
              <a:ext cx="1195687" cy="1188699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7" name="Google Shape;2247;p58"/>
          <p:cNvSpPr/>
          <p:nvPr/>
        </p:nvSpPr>
        <p:spPr>
          <a:xfrm>
            <a:off x="7054253" y="2236500"/>
            <a:ext cx="670518" cy="670496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8" name="Google Shape;2248;p58"/>
          <p:cNvGrpSpPr/>
          <p:nvPr/>
        </p:nvGrpSpPr>
        <p:grpSpPr>
          <a:xfrm rot="1178694">
            <a:off x="756356" y="1711928"/>
            <a:ext cx="638221" cy="638134"/>
            <a:chOff x="1451675" y="2190025"/>
            <a:chExt cx="184650" cy="184625"/>
          </a:xfrm>
        </p:grpSpPr>
        <p:sp>
          <p:nvSpPr>
            <p:cNvPr id="2249" name="Google Shape;2249;p58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58"/>
          <p:cNvSpPr/>
          <p:nvPr/>
        </p:nvSpPr>
        <p:spPr>
          <a:xfrm>
            <a:off x="2746050" y="4062150"/>
            <a:ext cx="36567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5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Presentación del curso</a:t>
            </a:r>
            <a:endParaRPr/>
          </a:p>
        </p:txBody>
      </p:sp>
      <p:sp>
        <p:nvSpPr>
          <p:cNvPr id="873" name="Google Shape;873;p45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</a:t>
            </a:r>
            <a:endParaRPr/>
          </a:p>
        </p:txBody>
      </p:sp>
      <p:sp>
        <p:nvSpPr>
          <p:cNvPr id="874" name="Google Shape;874;p45"/>
          <p:cNvSpPr txBox="1"/>
          <p:nvPr>
            <p:ph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cxnSp>
        <p:nvCxnSpPr>
          <p:cNvPr id="875" name="Google Shape;875;p45"/>
          <p:cNvCxnSpPr/>
          <p:nvPr/>
        </p:nvCxnSpPr>
        <p:spPr>
          <a:xfrm>
            <a:off x="3450475" y="1741645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45"/>
          <p:cNvSpPr/>
          <p:nvPr/>
        </p:nvSpPr>
        <p:spPr>
          <a:xfrm>
            <a:off x="-799125" y="-1576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6785350" y="3269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" name="Google Shape;878;p45"/>
          <p:cNvGrpSpPr/>
          <p:nvPr/>
        </p:nvGrpSpPr>
        <p:grpSpPr>
          <a:xfrm>
            <a:off x="1995506" y="-713429"/>
            <a:ext cx="1227358" cy="1253431"/>
            <a:chOff x="441625" y="885600"/>
            <a:chExt cx="1100375" cy="1123750"/>
          </a:xfrm>
        </p:grpSpPr>
        <p:sp>
          <p:nvSpPr>
            <p:cNvPr id="879" name="Google Shape;879;p4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45"/>
          <p:cNvGrpSpPr/>
          <p:nvPr/>
        </p:nvGrpSpPr>
        <p:grpSpPr>
          <a:xfrm>
            <a:off x="5710791" y="4269988"/>
            <a:ext cx="1502706" cy="1502670"/>
            <a:chOff x="2817100" y="2404400"/>
            <a:chExt cx="1024200" cy="1024175"/>
          </a:xfrm>
        </p:grpSpPr>
        <p:sp>
          <p:nvSpPr>
            <p:cNvPr id="1005" name="Google Shape;1005;p45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45"/>
          <p:cNvSpPr/>
          <p:nvPr/>
        </p:nvSpPr>
        <p:spPr>
          <a:xfrm>
            <a:off x="1867050" y="86472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9" name="Google Shape;1009;p45"/>
          <p:cNvGrpSpPr/>
          <p:nvPr/>
        </p:nvGrpSpPr>
        <p:grpSpPr>
          <a:xfrm>
            <a:off x="8777306" y="2751596"/>
            <a:ext cx="1227358" cy="1253431"/>
            <a:chOff x="441625" y="885600"/>
            <a:chExt cx="1100375" cy="1123750"/>
          </a:xfrm>
        </p:grpSpPr>
        <p:sp>
          <p:nvSpPr>
            <p:cNvPr id="1010" name="Google Shape;1010;p4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45"/>
          <p:cNvSpPr/>
          <p:nvPr/>
        </p:nvSpPr>
        <p:spPr>
          <a:xfrm>
            <a:off x="8424000" y="2249602"/>
            <a:ext cx="423793" cy="423793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6"/>
          <p:cNvSpPr/>
          <p:nvPr/>
        </p:nvSpPr>
        <p:spPr>
          <a:xfrm>
            <a:off x="5403525" y="-676275"/>
            <a:ext cx="2807100" cy="2807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46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Hola! Soy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1"/>
                </a:solidFill>
              </a:rPr>
              <a:t>Nati Guida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142" name="Google Shape;1142;p46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Desarrolladora Frontend en 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MercadoLibre</a:t>
            </a:r>
            <a:r>
              <a:rPr lang="en-GB"/>
              <a:t>, y tu profesora en este curso.</a:t>
            </a:r>
            <a:endParaRPr/>
          </a:p>
        </p:txBody>
      </p:sp>
      <p:grpSp>
        <p:nvGrpSpPr>
          <p:cNvPr id="1143" name="Google Shape;1143;p46"/>
          <p:cNvGrpSpPr/>
          <p:nvPr/>
        </p:nvGrpSpPr>
        <p:grpSpPr>
          <a:xfrm>
            <a:off x="4249556" y="-360911"/>
            <a:ext cx="1484516" cy="1516051"/>
            <a:chOff x="441625" y="885600"/>
            <a:chExt cx="1100375" cy="1123750"/>
          </a:xfrm>
        </p:grpSpPr>
        <p:sp>
          <p:nvSpPr>
            <p:cNvPr id="1144" name="Google Shape;1144;p46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46"/>
          <p:cNvGrpSpPr/>
          <p:nvPr/>
        </p:nvGrpSpPr>
        <p:grpSpPr>
          <a:xfrm>
            <a:off x="7751714" y="4108467"/>
            <a:ext cx="1362288" cy="1362255"/>
            <a:chOff x="2817100" y="2404400"/>
            <a:chExt cx="1024200" cy="1024175"/>
          </a:xfrm>
        </p:grpSpPr>
        <p:sp>
          <p:nvSpPr>
            <p:cNvPr id="1270" name="Google Shape;1270;p46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46"/>
          <p:cNvSpPr/>
          <p:nvPr/>
        </p:nvSpPr>
        <p:spPr>
          <a:xfrm>
            <a:off x="8309450" y="540000"/>
            <a:ext cx="1050268" cy="104416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46"/>
          <p:cNvSpPr/>
          <p:nvPr/>
        </p:nvSpPr>
        <p:spPr>
          <a:xfrm>
            <a:off x="8364203" y="594791"/>
            <a:ext cx="1050268" cy="1044130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6"/>
          <p:cNvSpPr/>
          <p:nvPr/>
        </p:nvSpPr>
        <p:spPr>
          <a:xfrm>
            <a:off x="8418957" y="649545"/>
            <a:ext cx="1050305" cy="104416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6" name="Google Shape;1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550" y="588000"/>
            <a:ext cx="3967497" cy="396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7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 DAMOS LA BIENVENIDA!</a:t>
            </a:r>
            <a:endParaRPr/>
          </a:p>
        </p:txBody>
      </p:sp>
      <p:sp>
        <p:nvSpPr>
          <p:cNvPr id="1282" name="Google Shape;1282;p47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47"/>
          <p:cNvSpPr txBox="1"/>
          <p:nvPr>
            <p:ph idx="1" type="body"/>
          </p:nvPr>
        </p:nvSpPr>
        <p:spPr>
          <a:xfrm>
            <a:off x="1052425" y="1881025"/>
            <a:ext cx="61209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 parte de la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 comunidad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-GB"/>
              <a:t>Contamos con varios canales en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Slack</a:t>
            </a:r>
            <a:r>
              <a:rPr lang="en-GB"/>
              <a:t> para que puedas despejar todas tus dudas.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Visitá nuestro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Blog</a:t>
            </a:r>
            <a:r>
              <a:rPr lang="en-GB"/>
              <a:t>. Subimos contenido gratuito semanalmente para que puedas seguir aprendiendo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-GB"/>
              <a:t>Síguenos en nuestras redes sociales para enterarte de las últimas novedades: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Twitter</a:t>
            </a:r>
            <a:r>
              <a:rPr lang="en-GB"/>
              <a:t>,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/>
              </a:rPr>
              <a:t>Instagram</a:t>
            </a:r>
            <a:r>
              <a:rPr lang="en-GB"/>
              <a:t>, y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7"/>
              </a:rPr>
              <a:t>Facebook</a:t>
            </a: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4" name="Google Shape;1284;p47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7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47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47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47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47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47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8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8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¿QUE VAMOS A </a:t>
            </a:r>
            <a:r>
              <a:rPr lang="en-GB">
                <a:solidFill>
                  <a:schemeClr val="accent1"/>
                </a:solidFill>
              </a:rPr>
              <a:t>APRENDER?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97" name="Google Shape;1297;p48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48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299" name="Google Shape;1299;p48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" name="Google Shape;1311;p48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312" name="Google Shape;1312;p48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48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8" name="Google Shape;1438;p48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439" name="Google Shape;1439;p48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48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48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48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48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8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8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9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las estructuras más usadas en HTML</a:t>
            </a:r>
            <a:endParaRPr/>
          </a:p>
        </p:txBody>
      </p:sp>
      <p:sp>
        <p:nvSpPr>
          <p:cNvPr id="1453" name="Google Shape;1453;p49"/>
          <p:cNvSpPr txBox="1"/>
          <p:nvPr>
            <p:ph idx="3" type="subTitle"/>
          </p:nvPr>
        </p:nvSpPr>
        <p:spPr>
          <a:xfrm>
            <a:off x="3620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las etiquetas que se usan actualmente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9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 VAMOS A APRENDER?</a:t>
            </a:r>
            <a:endParaRPr/>
          </a:p>
        </p:txBody>
      </p:sp>
      <p:sp>
        <p:nvSpPr>
          <p:cNvPr id="1455" name="Google Shape;1455;p49"/>
          <p:cNvSpPr txBox="1"/>
          <p:nvPr>
            <p:ph idx="6" type="ctrTitle"/>
          </p:nvPr>
        </p:nvSpPr>
        <p:spPr>
          <a:xfrm>
            <a:off x="1027923" y="3276056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Estilos</a:t>
            </a:r>
            <a:endParaRPr sz="1800"/>
          </a:p>
        </p:txBody>
      </p:sp>
      <p:sp>
        <p:nvSpPr>
          <p:cNvPr id="1456" name="Google Shape;1456;p49"/>
          <p:cNvSpPr txBox="1"/>
          <p:nvPr>
            <p:ph type="ctrTitle"/>
          </p:nvPr>
        </p:nvSpPr>
        <p:spPr>
          <a:xfrm>
            <a:off x="1027923" y="176486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Estructura Web</a:t>
            </a:r>
            <a:endParaRPr sz="1800"/>
          </a:p>
        </p:txBody>
      </p:sp>
      <p:sp>
        <p:nvSpPr>
          <p:cNvPr id="1457" name="Google Shape;1457;p49"/>
          <p:cNvSpPr txBox="1"/>
          <p:nvPr>
            <p:ph idx="2" type="ctrTitle"/>
          </p:nvPr>
        </p:nvSpPr>
        <p:spPr>
          <a:xfrm>
            <a:off x="3618750" y="176146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HTML5</a:t>
            </a:r>
            <a:endParaRPr sz="1800"/>
          </a:p>
        </p:txBody>
      </p:sp>
      <p:sp>
        <p:nvSpPr>
          <p:cNvPr id="1458" name="Google Shape;1458;p49"/>
          <p:cNvSpPr txBox="1"/>
          <p:nvPr>
            <p:ph idx="4" type="ctrTitle"/>
          </p:nvPr>
        </p:nvSpPr>
        <p:spPr>
          <a:xfrm>
            <a:off x="6213036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Formularios</a:t>
            </a:r>
            <a:endParaRPr sz="1800"/>
          </a:p>
        </p:txBody>
      </p:sp>
      <p:sp>
        <p:nvSpPr>
          <p:cNvPr id="1459" name="Google Shape;1459;p49"/>
          <p:cNvSpPr txBox="1"/>
          <p:nvPr>
            <p:ph idx="5" type="subTitle"/>
          </p:nvPr>
        </p:nvSpPr>
        <p:spPr>
          <a:xfrm>
            <a:off x="6209586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a crear y validar formularios</a:t>
            </a:r>
            <a:endParaRPr/>
          </a:p>
        </p:txBody>
      </p:sp>
      <p:sp>
        <p:nvSpPr>
          <p:cNvPr id="1460" name="Google Shape;1460;p49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a modificar los aspectos visuales</a:t>
            </a:r>
            <a:endParaRPr/>
          </a:p>
        </p:txBody>
      </p:sp>
      <p:sp>
        <p:nvSpPr>
          <p:cNvPr id="1461" name="Google Shape;1461;p49"/>
          <p:cNvSpPr txBox="1"/>
          <p:nvPr>
            <p:ph idx="8" type="ctrTitle"/>
          </p:nvPr>
        </p:nvSpPr>
        <p:spPr>
          <a:xfrm>
            <a:off x="3618750" y="3272656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CSS3</a:t>
            </a:r>
            <a:endParaRPr sz="1800"/>
          </a:p>
        </p:txBody>
      </p:sp>
      <p:sp>
        <p:nvSpPr>
          <p:cNvPr id="1462" name="Google Shape;1462;p49"/>
          <p:cNvSpPr txBox="1"/>
          <p:nvPr>
            <p:ph idx="9" type="subTitle"/>
          </p:nvPr>
        </p:nvSpPr>
        <p:spPr>
          <a:xfrm>
            <a:off x="3620475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los estilos que se usan actualmente</a:t>
            </a:r>
            <a:endParaRPr/>
          </a:p>
        </p:txBody>
      </p:sp>
      <p:sp>
        <p:nvSpPr>
          <p:cNvPr id="1463" name="Google Shape;1463;p49"/>
          <p:cNvSpPr txBox="1"/>
          <p:nvPr>
            <p:ph idx="13" type="ctrTitle"/>
          </p:nvPr>
        </p:nvSpPr>
        <p:spPr>
          <a:xfrm>
            <a:off x="6213036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Responsive</a:t>
            </a:r>
            <a:endParaRPr sz="1800"/>
          </a:p>
        </p:txBody>
      </p:sp>
      <p:sp>
        <p:nvSpPr>
          <p:cNvPr id="1464" name="Google Shape;1464;p49"/>
          <p:cNvSpPr txBox="1"/>
          <p:nvPr>
            <p:ph idx="14" type="subTitle"/>
          </p:nvPr>
        </p:nvSpPr>
        <p:spPr>
          <a:xfrm>
            <a:off x="6209586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Aprenderás a hacer sitios para web y mobile</a:t>
            </a:r>
            <a:endParaRPr/>
          </a:p>
        </p:txBody>
      </p:sp>
      <p:cxnSp>
        <p:nvCxnSpPr>
          <p:cNvPr id="1465" name="Google Shape;1465;p49"/>
          <p:cNvCxnSpPr/>
          <p:nvPr/>
        </p:nvCxnSpPr>
        <p:spPr>
          <a:xfrm>
            <a:off x="3218875" y="201016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49"/>
          <p:cNvCxnSpPr/>
          <p:nvPr/>
        </p:nvCxnSpPr>
        <p:spPr>
          <a:xfrm>
            <a:off x="5904925" y="201016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49"/>
          <p:cNvCxnSpPr/>
          <p:nvPr/>
        </p:nvCxnSpPr>
        <p:spPr>
          <a:xfrm>
            <a:off x="3218875" y="355981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49"/>
          <p:cNvCxnSpPr/>
          <p:nvPr/>
        </p:nvCxnSpPr>
        <p:spPr>
          <a:xfrm>
            <a:off x="5904925" y="3559811"/>
            <a:ext cx="0" cy="84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49"/>
          <p:cNvSpPr/>
          <p:nvPr/>
        </p:nvSpPr>
        <p:spPr>
          <a:xfrm>
            <a:off x="7716275" y="-643050"/>
            <a:ext cx="2366100" cy="236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9"/>
          <p:cNvSpPr/>
          <p:nvPr/>
        </p:nvSpPr>
        <p:spPr>
          <a:xfrm>
            <a:off x="-1893625" y="3420450"/>
            <a:ext cx="2366100" cy="236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49"/>
          <p:cNvSpPr/>
          <p:nvPr/>
        </p:nvSpPr>
        <p:spPr>
          <a:xfrm>
            <a:off x="-396775" y="3482725"/>
            <a:ext cx="697250" cy="693200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9"/>
          <p:cNvSpPr/>
          <p:nvPr/>
        </p:nvSpPr>
        <p:spPr>
          <a:xfrm>
            <a:off x="-360425" y="3519100"/>
            <a:ext cx="697250" cy="693175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49"/>
          <p:cNvSpPr/>
          <p:nvPr/>
        </p:nvSpPr>
        <p:spPr>
          <a:xfrm>
            <a:off x="-324075" y="3555450"/>
            <a:ext cx="697275" cy="693200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49"/>
          <p:cNvGrpSpPr/>
          <p:nvPr/>
        </p:nvGrpSpPr>
        <p:grpSpPr>
          <a:xfrm>
            <a:off x="8541625" y="1129825"/>
            <a:ext cx="1024200" cy="1024175"/>
            <a:chOff x="2817100" y="2404400"/>
            <a:chExt cx="1024200" cy="1024175"/>
          </a:xfrm>
        </p:grpSpPr>
        <p:sp>
          <p:nvSpPr>
            <p:cNvPr id="1475" name="Google Shape;1475;p49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0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accent1"/>
                </a:solidFill>
              </a:rPr>
              <a:t>DESAFÍOS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483" name="Google Shape;1483;p50"/>
          <p:cNvSpPr txBox="1"/>
          <p:nvPr>
            <p:ph idx="1" type="subTitle"/>
          </p:nvPr>
        </p:nvSpPr>
        <p:spPr>
          <a:xfrm flipH="1">
            <a:off x="1265325" y="1735925"/>
            <a:ext cx="32589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desafíos nos ayuda a poner en práctica los conceptos aprendidos en cada clase. Al mismo tiempo es una buena forma de ir avanzando con el trabajo final ya que están conectados.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50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50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6" name="Google Shape;1486;p50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1487" name="Google Shape;1487;p50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0" name="Google Shape;1490;p50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1491" name="Google Shape;1491;p5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6" name="Google Shape;1616;p50"/>
          <p:cNvCxnSpPr/>
          <p:nvPr/>
        </p:nvCxnSpPr>
        <p:spPr>
          <a:xfrm>
            <a:off x="1146275" y="1735925"/>
            <a:ext cx="0" cy="140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17" name="Google Shape;1617;p50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1618" name="Google Shape;1618;p50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0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0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0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0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0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0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51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51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PROYECTO </a:t>
            </a:r>
            <a:r>
              <a:rPr lang="en-GB">
                <a:solidFill>
                  <a:schemeClr val="accent1"/>
                </a:solidFill>
              </a:rPr>
              <a:t>FINAL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42" name="Google Shape;1642;p51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51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644" name="Google Shape;1644;p51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1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1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p51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657" name="Google Shape;1657;p51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1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1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1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1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1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1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1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1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1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1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1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1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1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1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1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1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1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1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1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1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1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1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1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1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1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1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1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1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1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1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1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1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1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1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1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1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1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1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1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1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1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1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1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1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1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1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2" name="Google Shape;1782;p51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3" name="Google Shape;1783;p51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784" name="Google Shape;1784;p51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7" name="Google Shape;1787;p51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51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51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51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51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51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52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Vamos a realizar un sitio web en donde podamos agregar nuestros próximos proyectos</a:t>
            </a:r>
            <a:endParaRPr/>
          </a:p>
        </p:txBody>
      </p:sp>
      <p:sp>
        <p:nvSpPr>
          <p:cNvPr id="1798" name="Google Shape;1798;p52"/>
          <p:cNvSpPr/>
          <p:nvPr/>
        </p:nvSpPr>
        <p:spPr>
          <a:xfrm>
            <a:off x="-2610962" y="-300750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52"/>
          <p:cNvSpPr/>
          <p:nvPr/>
        </p:nvSpPr>
        <p:spPr>
          <a:xfrm>
            <a:off x="509900" y="347200"/>
            <a:ext cx="4837360" cy="4449188"/>
          </a:xfrm>
          <a:custGeom>
            <a:rect b="b" l="l" r="r" t="t"/>
            <a:pathLst>
              <a:path extrusionOk="0" h="44071" w="47916">
                <a:moveTo>
                  <a:pt x="2381" y="11385"/>
                </a:moveTo>
                <a:cubicBezTo>
                  <a:pt x="226" y="14926"/>
                  <a:pt x="0" y="21055"/>
                  <a:pt x="1578" y="24887"/>
                </a:cubicBezTo>
                <a:cubicBezTo>
                  <a:pt x="2959" y="28244"/>
                  <a:pt x="5708" y="31394"/>
                  <a:pt x="9316" y="31789"/>
                </a:cubicBezTo>
                <a:cubicBezTo>
                  <a:pt x="10644" y="31934"/>
                  <a:pt x="12000" y="31696"/>
                  <a:pt x="13313" y="31935"/>
                </a:cubicBezTo>
                <a:cubicBezTo>
                  <a:pt x="17829" y="32759"/>
                  <a:pt x="19508" y="38324"/>
                  <a:pt x="23019" y="41282"/>
                </a:cubicBezTo>
                <a:cubicBezTo>
                  <a:pt x="25462" y="43342"/>
                  <a:pt x="28849" y="44071"/>
                  <a:pt x="32020" y="43674"/>
                </a:cubicBezTo>
                <a:cubicBezTo>
                  <a:pt x="35190" y="43276"/>
                  <a:pt x="38157" y="41844"/>
                  <a:pt x="40770" y="40005"/>
                </a:cubicBezTo>
                <a:cubicBezTo>
                  <a:pt x="42834" y="38552"/>
                  <a:pt x="44764" y="36769"/>
                  <a:pt x="45781" y="34459"/>
                </a:cubicBezTo>
                <a:cubicBezTo>
                  <a:pt x="47915" y="29622"/>
                  <a:pt x="45405" y="23812"/>
                  <a:pt x="41504" y="20240"/>
                </a:cubicBezTo>
                <a:cubicBezTo>
                  <a:pt x="40290" y="19129"/>
                  <a:pt x="38937" y="18148"/>
                  <a:pt x="37921" y="16851"/>
                </a:cubicBezTo>
                <a:cubicBezTo>
                  <a:pt x="36907" y="15554"/>
                  <a:pt x="36261" y="13823"/>
                  <a:pt x="36745" y="12249"/>
                </a:cubicBezTo>
                <a:cubicBezTo>
                  <a:pt x="37130" y="10992"/>
                  <a:pt x="38169" y="10018"/>
                  <a:pt x="38562" y="8765"/>
                </a:cubicBezTo>
                <a:cubicBezTo>
                  <a:pt x="39097" y="7059"/>
                  <a:pt x="38290" y="5146"/>
                  <a:pt x="36963" y="3948"/>
                </a:cubicBezTo>
                <a:cubicBezTo>
                  <a:pt x="35635" y="2749"/>
                  <a:pt x="33880" y="2146"/>
                  <a:pt x="32139" y="1733"/>
                </a:cubicBezTo>
                <a:cubicBezTo>
                  <a:pt x="24851" y="0"/>
                  <a:pt x="8883" y="697"/>
                  <a:pt x="2381" y="1138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0" name="Google Shape;1800;p52"/>
          <p:cNvGrpSpPr/>
          <p:nvPr/>
        </p:nvGrpSpPr>
        <p:grpSpPr>
          <a:xfrm>
            <a:off x="1354354" y="967394"/>
            <a:ext cx="4083727" cy="3208868"/>
            <a:chOff x="1086579" y="756993"/>
            <a:chExt cx="4619078" cy="3629531"/>
          </a:xfrm>
        </p:grpSpPr>
        <p:sp>
          <p:nvSpPr>
            <p:cNvPr id="1801" name="Google Shape;1801;p52"/>
            <p:cNvSpPr/>
            <p:nvPr/>
          </p:nvSpPr>
          <p:spPr>
            <a:xfrm>
              <a:off x="2822395" y="3844014"/>
              <a:ext cx="1147403" cy="504059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2736309" y="4307937"/>
              <a:ext cx="1319519" cy="78587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2855700" y="3844013"/>
              <a:ext cx="1022073" cy="402931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A8B9C5">
                <a:alpha val="60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1086579" y="963430"/>
              <a:ext cx="4619078" cy="2980906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1086579" y="756993"/>
              <a:ext cx="4619078" cy="2836277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3323782" y="3684442"/>
              <a:ext cx="144600" cy="144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1330835" y="955067"/>
              <a:ext cx="4130559" cy="2325588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8" name="Google Shape;1808;p52"/>
          <p:cNvPicPr preferRelativeResize="0"/>
          <p:nvPr/>
        </p:nvPicPr>
        <p:blipFill rotWithShape="1">
          <a:blip r:embed="rId3">
            <a:alphaModFix/>
          </a:blip>
          <a:srcRect b="0" l="0" r="7166" t="0"/>
          <a:stretch/>
        </p:blipFill>
        <p:spPr>
          <a:xfrm>
            <a:off x="1561281" y="1141400"/>
            <a:ext cx="3669693" cy="206395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09" name="Google Shape;1809;p52"/>
          <p:cNvGrpSpPr/>
          <p:nvPr/>
        </p:nvGrpSpPr>
        <p:grpSpPr>
          <a:xfrm>
            <a:off x="-811936" y="-642762"/>
            <a:ext cx="1654634" cy="1689783"/>
            <a:chOff x="441625" y="885600"/>
            <a:chExt cx="1100375" cy="1123750"/>
          </a:xfrm>
        </p:grpSpPr>
        <p:sp>
          <p:nvSpPr>
            <p:cNvPr id="1810" name="Google Shape;1810;p52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2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2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2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2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2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2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2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2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2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2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2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2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2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2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2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2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2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2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2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2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2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2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2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2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2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2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2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2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2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2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2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2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2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2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2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2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2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2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2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2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2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2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2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2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2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2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2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2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2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2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2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2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2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2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2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5" name="Google Shape;1935;p52"/>
          <p:cNvSpPr/>
          <p:nvPr/>
        </p:nvSpPr>
        <p:spPr>
          <a:xfrm>
            <a:off x="1270475" y="4796400"/>
            <a:ext cx="1008293" cy="100243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52"/>
          <p:cNvSpPr/>
          <p:nvPr/>
        </p:nvSpPr>
        <p:spPr>
          <a:xfrm>
            <a:off x="1323041" y="4849002"/>
            <a:ext cx="1008293" cy="1002400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52"/>
          <p:cNvSpPr/>
          <p:nvPr/>
        </p:nvSpPr>
        <p:spPr>
          <a:xfrm>
            <a:off x="1375606" y="4901567"/>
            <a:ext cx="1008329" cy="100243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52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PORTFOLIO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</a:t>
            </a:r>
            <a:endParaRPr/>
          </a:p>
        </p:txBody>
      </p:sp>
      <p:sp>
        <p:nvSpPr>
          <p:cNvPr id="1939" name="Google Shape;1939;p52"/>
          <p:cNvSpPr/>
          <p:nvPr/>
        </p:nvSpPr>
        <p:spPr>
          <a:xfrm>
            <a:off x="5505625" y="1452073"/>
            <a:ext cx="240073" cy="239247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52"/>
          <p:cNvSpPr/>
          <p:nvPr/>
        </p:nvSpPr>
        <p:spPr>
          <a:xfrm>
            <a:off x="1654598" y="587597"/>
            <a:ext cx="240073" cy="239970"/>
          </a:xfrm>
          <a:custGeom>
            <a:rect b="b" l="l" r="r" t="t"/>
            <a:pathLst>
              <a:path extrusionOk="0" h="2681" w="2682">
                <a:moveTo>
                  <a:pt x="1340" y="0"/>
                </a:moveTo>
                <a:cubicBezTo>
                  <a:pt x="1109" y="0"/>
                  <a:pt x="922" y="187"/>
                  <a:pt x="922" y="418"/>
                </a:cubicBezTo>
                <a:cubicBezTo>
                  <a:pt x="922" y="695"/>
                  <a:pt x="697" y="921"/>
                  <a:pt x="419" y="921"/>
                </a:cubicBezTo>
                <a:cubicBezTo>
                  <a:pt x="188" y="921"/>
                  <a:pt x="0" y="1108"/>
                  <a:pt x="0" y="1340"/>
                </a:cubicBezTo>
                <a:cubicBezTo>
                  <a:pt x="0" y="1571"/>
                  <a:pt x="188" y="1758"/>
                  <a:pt x="419" y="1760"/>
                </a:cubicBezTo>
                <a:cubicBezTo>
                  <a:pt x="697" y="1760"/>
                  <a:pt x="922" y="1984"/>
                  <a:pt x="922" y="2262"/>
                </a:cubicBezTo>
                <a:cubicBezTo>
                  <a:pt x="922" y="2494"/>
                  <a:pt x="1109" y="2681"/>
                  <a:pt x="1340" y="2681"/>
                </a:cubicBezTo>
                <a:cubicBezTo>
                  <a:pt x="1571" y="2681"/>
                  <a:pt x="1760" y="2494"/>
                  <a:pt x="1760" y="2262"/>
                </a:cubicBezTo>
                <a:cubicBezTo>
                  <a:pt x="1760" y="1984"/>
                  <a:pt x="1984" y="1760"/>
                  <a:pt x="2263" y="1760"/>
                </a:cubicBezTo>
                <a:cubicBezTo>
                  <a:pt x="2494" y="1760"/>
                  <a:pt x="2681" y="1571"/>
                  <a:pt x="2681" y="1340"/>
                </a:cubicBezTo>
                <a:cubicBezTo>
                  <a:pt x="2681" y="1108"/>
                  <a:pt x="2494" y="921"/>
                  <a:pt x="2263" y="921"/>
                </a:cubicBezTo>
                <a:cubicBezTo>
                  <a:pt x="1984" y="921"/>
                  <a:pt x="1760" y="695"/>
                  <a:pt x="1760" y="418"/>
                </a:cubicBezTo>
                <a:cubicBezTo>
                  <a:pt x="1760" y="187"/>
                  <a:pt x="1571" y="0"/>
                  <a:pt x="13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52"/>
          <p:cNvSpPr/>
          <p:nvPr/>
        </p:nvSpPr>
        <p:spPr>
          <a:xfrm>
            <a:off x="780632" y="1290137"/>
            <a:ext cx="179549" cy="161946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52"/>
          <p:cNvSpPr/>
          <p:nvPr/>
        </p:nvSpPr>
        <p:spPr>
          <a:xfrm>
            <a:off x="1839473" y="3964525"/>
            <a:ext cx="179549" cy="161938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52"/>
          <p:cNvSpPr/>
          <p:nvPr/>
        </p:nvSpPr>
        <p:spPr>
          <a:xfrm>
            <a:off x="2038694" y="4184514"/>
            <a:ext cx="240073" cy="239260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52"/>
          <p:cNvSpPr/>
          <p:nvPr/>
        </p:nvSpPr>
        <p:spPr>
          <a:xfrm>
            <a:off x="5699399" y="2954875"/>
            <a:ext cx="179540" cy="162001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e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55B1C9"/>
      </a:accent5>
      <a:accent6>
        <a:srgbClr val="EEFF41"/>
      </a:accent6>
      <a:hlink>
        <a:srgbClr val="55B1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dvertising Agency by Slidesgo">
  <a:themeElements>
    <a:clrScheme name="Simple Light">
      <a:dk1>
        <a:srgbClr val="FFFFFF"/>
      </a:dk1>
      <a:lt1>
        <a:srgbClr val="1C2340"/>
      </a:lt1>
      <a:dk2>
        <a:srgbClr val="595959"/>
      </a:dk2>
      <a:lt2>
        <a:srgbClr val="EEEEEE"/>
      </a:lt2>
      <a:accent1>
        <a:srgbClr val="ECB8CE"/>
      </a:accent1>
      <a:accent2>
        <a:srgbClr val="67BBFF"/>
      </a:accent2>
      <a:accent3>
        <a:srgbClr val="D2DFE9"/>
      </a:accent3>
      <a:accent4>
        <a:srgbClr val="EF5DA2"/>
      </a:accent4>
      <a:accent5>
        <a:srgbClr val="101632"/>
      </a:accent5>
      <a:accent6>
        <a:srgbClr val="BAC2E5"/>
      </a:accent6>
      <a:hlink>
        <a:srgbClr val="67B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